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66f10f4b74e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ef4d5b15514043"/>
  </p:sldMasterIdLst>
  <p:sldIdLst>
    <p:sldId xmlns:r="http://schemas.openxmlformats.org/officeDocument/2006/relationships" id="256" r:id="R070397e1221f409a"/>
    <p:sldId xmlns:r="http://schemas.openxmlformats.org/officeDocument/2006/relationships" id="257" r:id="R4b417d4977a846d1"/>
    <p:sldId xmlns:r="http://schemas.openxmlformats.org/officeDocument/2006/relationships" id="258" r:id="R4c68c4fb03b94682"/>
    <p:sldId xmlns:r="http://schemas.openxmlformats.org/officeDocument/2006/relationships" id="259" r:id="R5420b81696924e46"/>
    <p:sldId xmlns:r="http://schemas.openxmlformats.org/officeDocument/2006/relationships" id="260" r:id="R9595ba9ae55947ea"/>
    <p:sldId xmlns:r="http://schemas.openxmlformats.org/officeDocument/2006/relationships" id="261" r:id="R1d5cbd071f37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f4d5b15514043" /><Relationship Type="http://schemas.openxmlformats.org/officeDocument/2006/relationships/slide" Target="/ppt/slides/slide1.xml" Id="R070397e1221f409a" /><Relationship Type="http://schemas.openxmlformats.org/officeDocument/2006/relationships/slide" Target="/ppt/slides/slide2.xml" Id="R4b417d4977a846d1" /><Relationship Type="http://schemas.openxmlformats.org/officeDocument/2006/relationships/slide" Target="/ppt/slides/slide3.xml" Id="R4c68c4fb03b94682" /><Relationship Type="http://schemas.openxmlformats.org/officeDocument/2006/relationships/slide" Target="/ppt/slides/slide4.xml" Id="R5420b81696924e46" /><Relationship Type="http://schemas.openxmlformats.org/officeDocument/2006/relationships/slide" Target="/ppt/slides/slide5.xml" Id="R9595ba9ae55947ea" /><Relationship Type="http://schemas.openxmlformats.org/officeDocument/2006/relationships/slide" Target="/ppt/slides/slide6.xml" Id="R1d5cbd071f37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2d9720c1c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12754a35345ae" /><Relationship Type="http://schemas.openxmlformats.org/officeDocument/2006/relationships/theme" Target="/ppt/slideMasters/theme/theme1.xml" Id="R8beeeecccbd6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12754a35345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6d192411d4b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054c3d19d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ca3bc0c2044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74e24ddee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9afdbf5c49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980041148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3 915 183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8 204 038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20 216 862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979 932 499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