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afc16a632284eb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706e124d6314ee9"/>
  </p:sldMasterIdLst>
  <p:sldIdLst>
    <p:sldId xmlns:r="http://schemas.openxmlformats.org/officeDocument/2006/relationships" id="256" r:id="Re3b42d0c341d4389"/>
    <p:sldId xmlns:r="http://schemas.openxmlformats.org/officeDocument/2006/relationships" id="257" r:id="Rd8ee0eb0d59c40eb"/>
    <p:sldId xmlns:r="http://schemas.openxmlformats.org/officeDocument/2006/relationships" id="258" r:id="R12453ee50c32429c"/>
    <p:sldId xmlns:r="http://schemas.openxmlformats.org/officeDocument/2006/relationships" id="259" r:id="R898ed47ca1b541cd"/>
    <p:sldId xmlns:r="http://schemas.openxmlformats.org/officeDocument/2006/relationships" id="260" r:id="Rd754f182959148e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706e124d6314ee9" /><Relationship Type="http://schemas.openxmlformats.org/officeDocument/2006/relationships/slide" Target="/ppt/slides/slide1.xml" Id="Re3b42d0c341d4389" /><Relationship Type="http://schemas.openxmlformats.org/officeDocument/2006/relationships/slide" Target="/ppt/slides/slide2.xml" Id="Rd8ee0eb0d59c40eb" /><Relationship Type="http://schemas.openxmlformats.org/officeDocument/2006/relationships/slide" Target="/ppt/slides/slide3.xml" Id="R12453ee50c32429c" /><Relationship Type="http://schemas.openxmlformats.org/officeDocument/2006/relationships/slide" Target="/ppt/slides/slide4.xml" Id="R898ed47ca1b541cd" /><Relationship Type="http://schemas.openxmlformats.org/officeDocument/2006/relationships/slide" Target="/ppt/slides/slide5.xml" Id="Rd754f182959148e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5a3927c35e4d9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28b4e6127df442b" /><Relationship Type="http://schemas.openxmlformats.org/officeDocument/2006/relationships/theme" Target="/ppt/slideMasters/theme/theme1.xml" Id="R56b76e1600c145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028b4e6127df442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f4c0172c80a41d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69fdf9949d4e6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22340d3108c4c67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cdd224eed341b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e4fee2630be483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ORKLA FUR &amp; FEATHER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ORKLA FUR &amp; FEATHER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979 937 679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ORKLA FUR &amp; FEATHER AS</a:t>
            </a:r>
          </a:p>
        </p:txBody>
      </p:sp>
    </p:spTree>
  </p:cSld>
  <p:clrMapOvr>
    <a:masterClrMapping xmlns:a="http://schemas.openxmlformats.org/drawingml/2006/main"/>
  </p:clrMapOvr>
</p:sld>
</file>