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193eed3f1f4a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7d3b23abfb4087"/>
  </p:sldMasterIdLst>
  <p:sldIdLst>
    <p:sldId xmlns:r="http://schemas.openxmlformats.org/officeDocument/2006/relationships" id="256" r:id="R05c7aaa77bf84668"/>
    <p:sldId xmlns:r="http://schemas.openxmlformats.org/officeDocument/2006/relationships" id="257" r:id="R99aa6ed8b0144855"/>
    <p:sldId xmlns:r="http://schemas.openxmlformats.org/officeDocument/2006/relationships" id="258" r:id="R9687c611156c41bb"/>
    <p:sldId xmlns:r="http://schemas.openxmlformats.org/officeDocument/2006/relationships" id="259" r:id="R0a3bb6f7b78044fe"/>
    <p:sldId xmlns:r="http://schemas.openxmlformats.org/officeDocument/2006/relationships" id="260" r:id="Rf06afa7cc89045a5"/>
    <p:sldId xmlns:r="http://schemas.openxmlformats.org/officeDocument/2006/relationships" id="261" r:id="R62fc03482a5c49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d3b23abfb4087" /><Relationship Type="http://schemas.openxmlformats.org/officeDocument/2006/relationships/slide" Target="/ppt/slides/slide1.xml" Id="R05c7aaa77bf84668" /><Relationship Type="http://schemas.openxmlformats.org/officeDocument/2006/relationships/slide" Target="/ppt/slides/slide2.xml" Id="R99aa6ed8b0144855" /><Relationship Type="http://schemas.openxmlformats.org/officeDocument/2006/relationships/slide" Target="/ppt/slides/slide3.xml" Id="R9687c611156c41bb" /><Relationship Type="http://schemas.openxmlformats.org/officeDocument/2006/relationships/slide" Target="/ppt/slides/slide4.xml" Id="R0a3bb6f7b78044fe" /><Relationship Type="http://schemas.openxmlformats.org/officeDocument/2006/relationships/slide" Target="/ppt/slides/slide5.xml" Id="Rf06afa7cc89045a5" /><Relationship Type="http://schemas.openxmlformats.org/officeDocument/2006/relationships/slide" Target="/ppt/slides/slide6.xml" Id="R62fc03482a5c49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7382af2224f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9a61f00fb4a2f" /><Relationship Type="http://schemas.openxmlformats.org/officeDocument/2006/relationships/theme" Target="/ppt/slideMasters/theme/theme1.xml" Id="R27be499344b241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69a61f00fb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2a2b09ace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ff3c902e2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63f34292449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fbaff91f4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6618e067140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f7e8381bd43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