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a08d0d727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300e7a1ce4390"/>
  </p:sldMasterIdLst>
  <p:sldIdLst>
    <p:sldId xmlns:r="http://schemas.openxmlformats.org/officeDocument/2006/relationships" id="256" r:id="R3a22ba3b5d2c439a"/>
    <p:sldId xmlns:r="http://schemas.openxmlformats.org/officeDocument/2006/relationships" id="257" r:id="R4b5f6720be1c4a37"/>
    <p:sldId xmlns:r="http://schemas.openxmlformats.org/officeDocument/2006/relationships" id="258" r:id="R40595b5ababe4002"/>
    <p:sldId xmlns:r="http://schemas.openxmlformats.org/officeDocument/2006/relationships" id="259" r:id="R256ad05a010c409c"/>
    <p:sldId xmlns:r="http://schemas.openxmlformats.org/officeDocument/2006/relationships" id="260" r:id="Ra135ba8e203d457d"/>
    <p:sldId xmlns:r="http://schemas.openxmlformats.org/officeDocument/2006/relationships" id="261" r:id="R57569bb7ceb14c0d"/>
    <p:sldId xmlns:r="http://schemas.openxmlformats.org/officeDocument/2006/relationships" id="262" r:id="Rc884462dc81340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300e7a1ce4390" /><Relationship Type="http://schemas.openxmlformats.org/officeDocument/2006/relationships/slide" Target="/ppt/slides/slide1.xml" Id="R3a22ba3b5d2c439a" /><Relationship Type="http://schemas.openxmlformats.org/officeDocument/2006/relationships/slide" Target="/ppt/slides/slide2.xml" Id="R4b5f6720be1c4a37" /><Relationship Type="http://schemas.openxmlformats.org/officeDocument/2006/relationships/slide" Target="/ppt/slides/slide3.xml" Id="R40595b5ababe4002" /><Relationship Type="http://schemas.openxmlformats.org/officeDocument/2006/relationships/slide" Target="/ppt/slides/slide4.xml" Id="R256ad05a010c409c" /><Relationship Type="http://schemas.openxmlformats.org/officeDocument/2006/relationships/slide" Target="/ppt/slides/slide5.xml" Id="Ra135ba8e203d457d" /><Relationship Type="http://schemas.openxmlformats.org/officeDocument/2006/relationships/slide" Target="/ppt/slides/slide6.xml" Id="R57569bb7ceb14c0d" /><Relationship Type="http://schemas.openxmlformats.org/officeDocument/2006/relationships/slide" Target="/ppt/slides/slide7.xml" Id="Rc884462dc81340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aa207d2a5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3960435e84d8f" /><Relationship Type="http://schemas.openxmlformats.org/officeDocument/2006/relationships/theme" Target="/ppt/slideMasters/theme/theme1.xml" Id="R9d844022797746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b3960435e84d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44209fc6c43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183230704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3bde650364c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0821224d8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46886a0ea46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fdd0bdb8e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5ab5986a142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