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eae8cd9f8944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0e6d89bb24a5e"/>
  </p:sldMasterIdLst>
  <p:sldIdLst>
    <p:sldId xmlns:r="http://schemas.openxmlformats.org/officeDocument/2006/relationships" id="256" r:id="Rb5a4fe433844479c"/>
    <p:sldId xmlns:r="http://schemas.openxmlformats.org/officeDocument/2006/relationships" id="257" r:id="R657af358312b4b41"/>
    <p:sldId xmlns:r="http://schemas.openxmlformats.org/officeDocument/2006/relationships" id="258" r:id="R3547b31557474ba8"/>
    <p:sldId xmlns:r="http://schemas.openxmlformats.org/officeDocument/2006/relationships" id="259" r:id="Ra91f9590033b4c08"/>
    <p:sldId xmlns:r="http://schemas.openxmlformats.org/officeDocument/2006/relationships" id="260" r:id="Rff85f1c37e4f49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0e6d89bb24a5e" /><Relationship Type="http://schemas.openxmlformats.org/officeDocument/2006/relationships/slide" Target="/ppt/slides/slide1.xml" Id="Rb5a4fe433844479c" /><Relationship Type="http://schemas.openxmlformats.org/officeDocument/2006/relationships/slide" Target="/ppt/slides/slide2.xml" Id="R657af358312b4b41" /><Relationship Type="http://schemas.openxmlformats.org/officeDocument/2006/relationships/slide" Target="/ppt/slides/slide3.xml" Id="R3547b31557474ba8" /><Relationship Type="http://schemas.openxmlformats.org/officeDocument/2006/relationships/slide" Target="/ppt/slides/slide4.xml" Id="Ra91f9590033b4c08" /><Relationship Type="http://schemas.openxmlformats.org/officeDocument/2006/relationships/slide" Target="/ppt/slides/slide5.xml" Id="Rff85f1c37e4f49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b2b79c2e646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3f72d2fd64b80" /><Relationship Type="http://schemas.openxmlformats.org/officeDocument/2006/relationships/theme" Target="/ppt/slideMasters/theme/theme1.xml" Id="Rea784563dba34e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53f72d2fd6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5ceacb7ab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221943dcd4b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8ad65ace444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6ffd3f4bc43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94636693d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979 945 698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EIENDOM AS</a:t>
            </a:r>
          </a:p>
        </p:txBody>
      </p:sp>
    </p:spTree>
  </p:cSld>
  <p:clrMapOvr>
    <a:masterClrMapping xmlns:a="http://schemas.openxmlformats.org/drawingml/2006/main"/>
  </p:clrMapOvr>
</p:sld>
</file>