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169a991c1346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72995ab8c488a"/>
  </p:sldMasterIdLst>
  <p:sldIdLst>
    <p:sldId xmlns:r="http://schemas.openxmlformats.org/officeDocument/2006/relationships" id="256" r:id="Rcfdf19c77ece4445"/>
    <p:sldId xmlns:r="http://schemas.openxmlformats.org/officeDocument/2006/relationships" id="257" r:id="Rdf4c890d3e9b4fdf"/>
    <p:sldId xmlns:r="http://schemas.openxmlformats.org/officeDocument/2006/relationships" id="258" r:id="R7fc10366c03b4782"/>
    <p:sldId xmlns:r="http://schemas.openxmlformats.org/officeDocument/2006/relationships" id="259" r:id="R347ee4921d324b0a"/>
    <p:sldId xmlns:r="http://schemas.openxmlformats.org/officeDocument/2006/relationships" id="260" r:id="R158e0f8dde974fd6"/>
    <p:sldId xmlns:r="http://schemas.openxmlformats.org/officeDocument/2006/relationships" id="261" r:id="Re869533875f04923"/>
    <p:sldId xmlns:r="http://schemas.openxmlformats.org/officeDocument/2006/relationships" id="262" r:id="R9c94829f6273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72995ab8c488a" /><Relationship Type="http://schemas.openxmlformats.org/officeDocument/2006/relationships/slide" Target="/ppt/slides/slide1.xml" Id="Rcfdf19c77ece4445" /><Relationship Type="http://schemas.openxmlformats.org/officeDocument/2006/relationships/slide" Target="/ppt/slides/slide2.xml" Id="Rdf4c890d3e9b4fdf" /><Relationship Type="http://schemas.openxmlformats.org/officeDocument/2006/relationships/slide" Target="/ppt/slides/slide3.xml" Id="R7fc10366c03b4782" /><Relationship Type="http://schemas.openxmlformats.org/officeDocument/2006/relationships/slide" Target="/ppt/slides/slide4.xml" Id="R347ee4921d324b0a" /><Relationship Type="http://schemas.openxmlformats.org/officeDocument/2006/relationships/slide" Target="/ppt/slides/slide5.xml" Id="R158e0f8dde974fd6" /><Relationship Type="http://schemas.openxmlformats.org/officeDocument/2006/relationships/slide" Target="/ppt/slides/slide6.xml" Id="Re869533875f04923" /><Relationship Type="http://schemas.openxmlformats.org/officeDocument/2006/relationships/slide" Target="/ppt/slides/slide7.xml" Id="R9c94829f6273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bce617790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fcb8faf314f90" /><Relationship Type="http://schemas.openxmlformats.org/officeDocument/2006/relationships/theme" Target="/ppt/slideMasters/theme/theme1.xml" Id="R21c663d25fe0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fcb8faf31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ec70b29a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e4fad4252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ef09d259240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65d6bc23a46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27bd420cf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b4276fe445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9af64cdb2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SIVILARKITEKT MNAL LEIF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MNAL LEIF LARSEN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660 555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1 428 693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SIVILARKITEKT LEIF LARSEN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62 33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arkll@online.no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979 962 274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SIVILARKITEKT MNAL LEIF LARSEN AS</a:t>
            </a:r>
          </a:p>
        </p:txBody>
      </p:sp>
    </p:spTree>
  </p:cSld>
  <p:clrMapOvr>
    <a:masterClrMapping xmlns:a="http://schemas.openxmlformats.org/drawingml/2006/main"/>
  </p:clrMapOvr>
</p:sld>
</file>