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d2b27d1445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c14418d824fa6"/>
  </p:sldMasterIdLst>
  <p:sldIdLst>
    <p:sldId xmlns:r="http://schemas.openxmlformats.org/officeDocument/2006/relationships" id="256" r:id="R68cdce71d7254109"/>
    <p:sldId xmlns:r="http://schemas.openxmlformats.org/officeDocument/2006/relationships" id="257" r:id="Ra60a8440c1e54524"/>
    <p:sldId xmlns:r="http://schemas.openxmlformats.org/officeDocument/2006/relationships" id="258" r:id="R61d729379bce44dd"/>
    <p:sldId xmlns:r="http://schemas.openxmlformats.org/officeDocument/2006/relationships" id="259" r:id="R52f68e88f1584b61"/>
    <p:sldId xmlns:r="http://schemas.openxmlformats.org/officeDocument/2006/relationships" id="260" r:id="Rfdb370503d194353"/>
    <p:sldId xmlns:r="http://schemas.openxmlformats.org/officeDocument/2006/relationships" id="261" r:id="Rba59ef70c8aa4928"/>
    <p:sldId xmlns:r="http://schemas.openxmlformats.org/officeDocument/2006/relationships" id="262" r:id="R46d6498b6c9f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c14418d824fa6" /><Relationship Type="http://schemas.openxmlformats.org/officeDocument/2006/relationships/slide" Target="/ppt/slides/slide1.xml" Id="R68cdce71d7254109" /><Relationship Type="http://schemas.openxmlformats.org/officeDocument/2006/relationships/slide" Target="/ppt/slides/slide2.xml" Id="Ra60a8440c1e54524" /><Relationship Type="http://schemas.openxmlformats.org/officeDocument/2006/relationships/slide" Target="/ppt/slides/slide3.xml" Id="R61d729379bce44dd" /><Relationship Type="http://schemas.openxmlformats.org/officeDocument/2006/relationships/slide" Target="/ppt/slides/slide4.xml" Id="R52f68e88f1584b61" /><Relationship Type="http://schemas.openxmlformats.org/officeDocument/2006/relationships/slide" Target="/ppt/slides/slide5.xml" Id="Rfdb370503d194353" /><Relationship Type="http://schemas.openxmlformats.org/officeDocument/2006/relationships/slide" Target="/ppt/slides/slide6.xml" Id="Rba59ef70c8aa4928" /><Relationship Type="http://schemas.openxmlformats.org/officeDocument/2006/relationships/slide" Target="/ppt/slides/slide7.xml" Id="R46d6498b6c9f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b14865b984b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5bbb5fe5b46c6" /><Relationship Type="http://schemas.openxmlformats.org/officeDocument/2006/relationships/theme" Target="/ppt/slideMasters/theme/theme1.xml" Id="R83cf9dea38e14f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5bbb5fe5b46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0ed33f7a6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2027ac49a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49bbdf6ce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2c7a4b83849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a6ff5ecd0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7fc339fb943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a9f4f63d54f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6 217 405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−251 227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2 632 888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3 519 732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HOVLAND AS  –  36,3 %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GRIPSGÅRD MERETE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INVEST AS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JOAKIMSEN A/S  –  18,1 %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OMMEDAL SIRI  –  9,2 %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BACAP AS</a:t>
            </a:r>
          </a:p>
        </p:txBody>
      </p:sp>
    </p:spTree>
  </p:cSld>
  <p:clrMapOvr>
    <a:masterClrMapping xmlns:a="http://schemas.openxmlformats.org/drawingml/2006/main"/>
  </p:clrMapOvr>
</p:sld>
</file>