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72de361db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6260b0cdc4ba3"/>
  </p:sldMasterIdLst>
  <p:sldIdLst>
    <p:sldId xmlns:r="http://schemas.openxmlformats.org/officeDocument/2006/relationships" id="256" r:id="Rc1aeb80d9c45474b"/>
    <p:sldId xmlns:r="http://schemas.openxmlformats.org/officeDocument/2006/relationships" id="257" r:id="Rcd74c4642c0443f7"/>
    <p:sldId xmlns:r="http://schemas.openxmlformats.org/officeDocument/2006/relationships" id="258" r:id="R8ada1e7f505c4e5f"/>
    <p:sldId xmlns:r="http://schemas.openxmlformats.org/officeDocument/2006/relationships" id="259" r:id="Reb676c6a02ee4410"/>
    <p:sldId xmlns:r="http://schemas.openxmlformats.org/officeDocument/2006/relationships" id="260" r:id="R584f60e5a9b5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6260b0cdc4ba3" /><Relationship Type="http://schemas.openxmlformats.org/officeDocument/2006/relationships/slide" Target="/ppt/slides/slide1.xml" Id="Rc1aeb80d9c45474b" /><Relationship Type="http://schemas.openxmlformats.org/officeDocument/2006/relationships/slide" Target="/ppt/slides/slide2.xml" Id="Rcd74c4642c0443f7" /><Relationship Type="http://schemas.openxmlformats.org/officeDocument/2006/relationships/slide" Target="/ppt/slides/slide3.xml" Id="R8ada1e7f505c4e5f" /><Relationship Type="http://schemas.openxmlformats.org/officeDocument/2006/relationships/slide" Target="/ppt/slides/slide4.xml" Id="Reb676c6a02ee4410" /><Relationship Type="http://schemas.openxmlformats.org/officeDocument/2006/relationships/slide" Target="/ppt/slides/slide5.xml" Id="R584f60e5a9b5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0f4cd600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3b75855a40d4" /><Relationship Type="http://schemas.openxmlformats.org/officeDocument/2006/relationships/theme" Target="/ppt/slideMasters/theme/theme1.xml" Id="Rfd11ac9faa69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33b75855a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ca173ece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98ca7c21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3fac3a3b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a5c34a6d8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ec89efe4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