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c30b45dc7245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ba1abe3b0847ae"/>
  </p:sldMasterIdLst>
  <p:sldIdLst>
    <p:sldId xmlns:r="http://schemas.openxmlformats.org/officeDocument/2006/relationships" id="256" r:id="R575ce4d3170f45c1"/>
    <p:sldId xmlns:r="http://schemas.openxmlformats.org/officeDocument/2006/relationships" id="257" r:id="R199b4c23cbde4888"/>
    <p:sldId xmlns:r="http://schemas.openxmlformats.org/officeDocument/2006/relationships" id="258" r:id="Ra750171eeaa644f7"/>
    <p:sldId xmlns:r="http://schemas.openxmlformats.org/officeDocument/2006/relationships" id="259" r:id="R083fe0b7f7354d74"/>
    <p:sldId xmlns:r="http://schemas.openxmlformats.org/officeDocument/2006/relationships" id="260" r:id="R7f47eb0b9d0640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a1abe3b0847ae" /><Relationship Type="http://schemas.openxmlformats.org/officeDocument/2006/relationships/slide" Target="/ppt/slides/slide1.xml" Id="R575ce4d3170f45c1" /><Relationship Type="http://schemas.openxmlformats.org/officeDocument/2006/relationships/slide" Target="/ppt/slides/slide2.xml" Id="R199b4c23cbde4888" /><Relationship Type="http://schemas.openxmlformats.org/officeDocument/2006/relationships/slide" Target="/ppt/slides/slide3.xml" Id="Ra750171eeaa644f7" /><Relationship Type="http://schemas.openxmlformats.org/officeDocument/2006/relationships/slide" Target="/ppt/slides/slide4.xml" Id="R083fe0b7f7354d74" /><Relationship Type="http://schemas.openxmlformats.org/officeDocument/2006/relationships/slide" Target="/ppt/slides/slide5.xml" Id="R7f47eb0b9d0640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55b96d9c6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4d5dcf6d04c53" /><Relationship Type="http://schemas.openxmlformats.org/officeDocument/2006/relationships/theme" Target="/ppt/slideMasters/theme/theme1.xml" Id="R1f45096a2aff4e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84d5dcf6d04c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52da1329f4a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ff4b27ed3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3e860cf1641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a39a061b642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3c3d18b4941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979 983 913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DANEUR AS</a:t>
            </a:r>
          </a:p>
        </p:txBody>
      </p:sp>
    </p:spTree>
  </p:cSld>
  <p:clrMapOvr>
    <a:masterClrMapping xmlns:a="http://schemas.openxmlformats.org/drawingml/2006/main"/>
  </p:clrMapOvr>
</p:sld>
</file>