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4265455b7e42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40b978e554df1"/>
  </p:sldMasterIdLst>
  <p:sldIdLst>
    <p:sldId xmlns:r="http://schemas.openxmlformats.org/officeDocument/2006/relationships" id="256" r:id="Rd5dde2d507044451"/>
    <p:sldId xmlns:r="http://schemas.openxmlformats.org/officeDocument/2006/relationships" id="257" r:id="R2456035899a7468c"/>
    <p:sldId xmlns:r="http://schemas.openxmlformats.org/officeDocument/2006/relationships" id="258" r:id="R2c1f2aae39d34b39"/>
    <p:sldId xmlns:r="http://schemas.openxmlformats.org/officeDocument/2006/relationships" id="259" r:id="R225418364849472f"/>
    <p:sldId xmlns:r="http://schemas.openxmlformats.org/officeDocument/2006/relationships" id="260" r:id="R9063bdf5b9764107"/>
    <p:sldId xmlns:r="http://schemas.openxmlformats.org/officeDocument/2006/relationships" id="261" r:id="R40a9a76d777e43b0"/>
    <p:sldId xmlns:r="http://schemas.openxmlformats.org/officeDocument/2006/relationships" id="262" r:id="R2c63ae3695db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40b978e554df1" /><Relationship Type="http://schemas.openxmlformats.org/officeDocument/2006/relationships/slide" Target="/ppt/slides/slide1.xml" Id="Rd5dde2d507044451" /><Relationship Type="http://schemas.openxmlformats.org/officeDocument/2006/relationships/slide" Target="/ppt/slides/slide2.xml" Id="R2456035899a7468c" /><Relationship Type="http://schemas.openxmlformats.org/officeDocument/2006/relationships/slide" Target="/ppt/slides/slide3.xml" Id="R2c1f2aae39d34b39" /><Relationship Type="http://schemas.openxmlformats.org/officeDocument/2006/relationships/slide" Target="/ppt/slides/slide4.xml" Id="R225418364849472f" /><Relationship Type="http://schemas.openxmlformats.org/officeDocument/2006/relationships/slide" Target="/ppt/slides/slide5.xml" Id="R9063bdf5b9764107" /><Relationship Type="http://schemas.openxmlformats.org/officeDocument/2006/relationships/slide" Target="/ppt/slides/slide6.xml" Id="R40a9a76d777e43b0" /><Relationship Type="http://schemas.openxmlformats.org/officeDocument/2006/relationships/slide" Target="/ppt/slides/slide7.xml" Id="R2c63ae3695db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4b577251b4b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e6decca9041a2" /><Relationship Type="http://schemas.openxmlformats.org/officeDocument/2006/relationships/theme" Target="/ppt/slideMasters/theme/theme1.xml" Id="R4f36dbbbb2a5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be6decca9041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7c321a8de4a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5535430e7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82da48b5c40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ea9d53fda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4fd12526745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2d21803ee42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3a9e5065c4a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EGERSUND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EGERSUND GROUP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5 900 538 000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279 850 000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1 473 755 000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4 995 282 000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HÅDYR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KONTRAZI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980 000 621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