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ae289cc0e146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74c758c8d84112"/>
  </p:sldMasterIdLst>
  <p:sldIdLst>
    <p:sldId xmlns:r="http://schemas.openxmlformats.org/officeDocument/2006/relationships" id="256" r:id="Rca7ff276322e46f1"/>
    <p:sldId xmlns:r="http://schemas.openxmlformats.org/officeDocument/2006/relationships" id="257" r:id="R1f63569962044878"/>
    <p:sldId xmlns:r="http://schemas.openxmlformats.org/officeDocument/2006/relationships" id="258" r:id="R5cc4420fb9f94f5e"/>
    <p:sldId xmlns:r="http://schemas.openxmlformats.org/officeDocument/2006/relationships" id="259" r:id="R3bef57c47c9d4f2c"/>
    <p:sldId xmlns:r="http://schemas.openxmlformats.org/officeDocument/2006/relationships" id="260" r:id="R7616280a731d444b"/>
    <p:sldId xmlns:r="http://schemas.openxmlformats.org/officeDocument/2006/relationships" id="261" r:id="Rd3c50c66a4ac4b7f"/>
    <p:sldId xmlns:r="http://schemas.openxmlformats.org/officeDocument/2006/relationships" id="262" r:id="Rc5cbd9ba39114c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74c758c8d84112" /><Relationship Type="http://schemas.openxmlformats.org/officeDocument/2006/relationships/slide" Target="/ppt/slides/slide1.xml" Id="Rca7ff276322e46f1" /><Relationship Type="http://schemas.openxmlformats.org/officeDocument/2006/relationships/slide" Target="/ppt/slides/slide2.xml" Id="R1f63569962044878" /><Relationship Type="http://schemas.openxmlformats.org/officeDocument/2006/relationships/slide" Target="/ppt/slides/slide3.xml" Id="R5cc4420fb9f94f5e" /><Relationship Type="http://schemas.openxmlformats.org/officeDocument/2006/relationships/slide" Target="/ppt/slides/slide4.xml" Id="R3bef57c47c9d4f2c" /><Relationship Type="http://schemas.openxmlformats.org/officeDocument/2006/relationships/slide" Target="/ppt/slides/slide5.xml" Id="R7616280a731d444b" /><Relationship Type="http://schemas.openxmlformats.org/officeDocument/2006/relationships/slide" Target="/ppt/slides/slide6.xml" Id="Rd3c50c66a4ac4b7f" /><Relationship Type="http://schemas.openxmlformats.org/officeDocument/2006/relationships/slide" Target="/ppt/slides/slide7.xml" Id="Rc5cbd9ba39114c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0562ec4e1c4f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debdab0db4d7c" /><Relationship Type="http://schemas.openxmlformats.org/officeDocument/2006/relationships/theme" Target="/ppt/slideMasters/theme/theme1.xml" Id="R2330bb58f2b646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7debdab0db4d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ea792e07847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18504e53f43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390dbda484b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7a669f62a44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638fbb00a42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972ed158146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3fcbc23bc40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RUNE SANDVIK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SANDVIK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SANDVIK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SANDVIK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SANDVIK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SANDVIK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2 468 400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−594 444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−594 960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1 776 900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2 262 222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SANDVIK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JOACHIM BJERK  –  76,0 %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RUNE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SANDVIK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980 011 305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SANDVIK AS</a:t>
            </a:r>
          </a:p>
        </p:txBody>
      </p:sp>
    </p:spTree>
  </p:cSld>
  <p:clrMapOvr>
    <a:masterClrMapping xmlns:a="http://schemas.openxmlformats.org/drawingml/2006/main"/>
  </p:clrMapOvr>
</p:sld>
</file>