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61ddf659e4e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1a067734a24320"/>
  </p:sldMasterIdLst>
  <p:sldIdLst>
    <p:sldId xmlns:r="http://schemas.openxmlformats.org/officeDocument/2006/relationships" id="256" r:id="Rb5d6c5e6d071463d"/>
    <p:sldId xmlns:r="http://schemas.openxmlformats.org/officeDocument/2006/relationships" id="257" r:id="R2a9aae6722c94d8a"/>
    <p:sldId xmlns:r="http://schemas.openxmlformats.org/officeDocument/2006/relationships" id="258" r:id="R442cabd8f54e4870"/>
    <p:sldId xmlns:r="http://schemas.openxmlformats.org/officeDocument/2006/relationships" id="259" r:id="R5b42ed6fa5214e1b"/>
    <p:sldId xmlns:r="http://schemas.openxmlformats.org/officeDocument/2006/relationships" id="260" r:id="R1091b25f679444f5"/>
    <p:sldId xmlns:r="http://schemas.openxmlformats.org/officeDocument/2006/relationships" id="261" r:id="R58da89f7c0454873"/>
    <p:sldId xmlns:r="http://schemas.openxmlformats.org/officeDocument/2006/relationships" id="262" r:id="R68f436d0044a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a067734a24320" /><Relationship Type="http://schemas.openxmlformats.org/officeDocument/2006/relationships/slide" Target="/ppt/slides/slide1.xml" Id="Rb5d6c5e6d071463d" /><Relationship Type="http://schemas.openxmlformats.org/officeDocument/2006/relationships/slide" Target="/ppt/slides/slide2.xml" Id="R2a9aae6722c94d8a" /><Relationship Type="http://schemas.openxmlformats.org/officeDocument/2006/relationships/slide" Target="/ppt/slides/slide3.xml" Id="R442cabd8f54e4870" /><Relationship Type="http://schemas.openxmlformats.org/officeDocument/2006/relationships/slide" Target="/ppt/slides/slide4.xml" Id="R5b42ed6fa5214e1b" /><Relationship Type="http://schemas.openxmlformats.org/officeDocument/2006/relationships/slide" Target="/ppt/slides/slide5.xml" Id="R1091b25f679444f5" /><Relationship Type="http://schemas.openxmlformats.org/officeDocument/2006/relationships/slide" Target="/ppt/slides/slide6.xml" Id="R58da89f7c0454873" /><Relationship Type="http://schemas.openxmlformats.org/officeDocument/2006/relationships/slide" Target="/ppt/slides/slide7.xml" Id="R68f436d0044a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c58516f21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42857170042e8" /><Relationship Type="http://schemas.openxmlformats.org/officeDocument/2006/relationships/theme" Target="/ppt/slideMasters/theme/theme1.xml" Id="R64143987ee1e48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c42857170042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31461b9bb4c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74e69009d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e71b66aca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5f8ff677e4d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73edafcd44e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305d7435340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16a6da89e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