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d5f472e98744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fd319eb254048"/>
  </p:sldMasterIdLst>
  <p:sldIdLst>
    <p:sldId xmlns:r="http://schemas.openxmlformats.org/officeDocument/2006/relationships" id="256" r:id="Rccc27a1a61ce4fd5"/>
    <p:sldId xmlns:r="http://schemas.openxmlformats.org/officeDocument/2006/relationships" id="257" r:id="R5ec87dbc3e184181"/>
    <p:sldId xmlns:r="http://schemas.openxmlformats.org/officeDocument/2006/relationships" id="258" r:id="R65888c13a06c46d2"/>
    <p:sldId xmlns:r="http://schemas.openxmlformats.org/officeDocument/2006/relationships" id="259" r:id="R2f6dc1c15d3349f3"/>
    <p:sldId xmlns:r="http://schemas.openxmlformats.org/officeDocument/2006/relationships" id="260" r:id="R7798f7d02b6c49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fd319eb254048" /><Relationship Type="http://schemas.openxmlformats.org/officeDocument/2006/relationships/slide" Target="/ppt/slides/slide1.xml" Id="Rccc27a1a61ce4fd5" /><Relationship Type="http://schemas.openxmlformats.org/officeDocument/2006/relationships/slide" Target="/ppt/slides/slide2.xml" Id="R5ec87dbc3e184181" /><Relationship Type="http://schemas.openxmlformats.org/officeDocument/2006/relationships/slide" Target="/ppt/slides/slide3.xml" Id="R65888c13a06c46d2" /><Relationship Type="http://schemas.openxmlformats.org/officeDocument/2006/relationships/slide" Target="/ppt/slides/slide4.xml" Id="R2f6dc1c15d3349f3" /><Relationship Type="http://schemas.openxmlformats.org/officeDocument/2006/relationships/slide" Target="/ppt/slides/slide5.xml" Id="R7798f7d02b6c49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dbd86d55848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269ee5ec44119" /><Relationship Type="http://schemas.openxmlformats.org/officeDocument/2006/relationships/theme" Target="/ppt/slideMasters/theme/theme1.xml" Id="R44e3bfee99964f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3269ee5ec4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356d9859b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a908613d0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13cd3908246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2943f96a74a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276499571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980 022 277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ENKALL AS</a:t>
            </a:r>
          </a:p>
        </p:txBody>
      </p:sp>
    </p:spTree>
  </p:cSld>
  <p:clrMapOvr>
    <a:masterClrMapping xmlns:a="http://schemas.openxmlformats.org/drawingml/2006/main"/>
  </p:clrMapOvr>
</p:sld>
</file>