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59c5b976cea42f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9de3e72321a4235"/>
  </p:sldMasterIdLst>
  <p:sldIdLst>
    <p:sldId xmlns:r="http://schemas.openxmlformats.org/officeDocument/2006/relationships" id="256" r:id="R33dc760d90af4088"/>
    <p:sldId xmlns:r="http://schemas.openxmlformats.org/officeDocument/2006/relationships" id="257" r:id="Rf075f3990eea44ac"/>
    <p:sldId xmlns:r="http://schemas.openxmlformats.org/officeDocument/2006/relationships" id="258" r:id="R6a571a78b4f4446f"/>
    <p:sldId xmlns:r="http://schemas.openxmlformats.org/officeDocument/2006/relationships" id="259" r:id="R8819e95863874eb4"/>
    <p:sldId xmlns:r="http://schemas.openxmlformats.org/officeDocument/2006/relationships" id="260" r:id="Rd315422f335e480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9de3e72321a4235" /><Relationship Type="http://schemas.openxmlformats.org/officeDocument/2006/relationships/slide" Target="/ppt/slides/slide1.xml" Id="R33dc760d90af4088" /><Relationship Type="http://schemas.openxmlformats.org/officeDocument/2006/relationships/slide" Target="/ppt/slides/slide2.xml" Id="Rf075f3990eea44ac" /><Relationship Type="http://schemas.openxmlformats.org/officeDocument/2006/relationships/slide" Target="/ppt/slides/slide3.xml" Id="R6a571a78b4f4446f" /><Relationship Type="http://schemas.openxmlformats.org/officeDocument/2006/relationships/slide" Target="/ppt/slides/slide4.xml" Id="R8819e95863874eb4" /><Relationship Type="http://schemas.openxmlformats.org/officeDocument/2006/relationships/slide" Target="/ppt/slides/slide5.xml" Id="Rd315422f335e480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96210dbb00f4d2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6cfc673a6a4f50" /><Relationship Type="http://schemas.openxmlformats.org/officeDocument/2006/relationships/theme" Target="/ppt/slideMasters/theme/theme1.xml" Id="R488f559a9540483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36cfc673a6a4f5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04896814234e6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2bb291887b459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b26288f8674f2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4142688d6444a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734a6acd7b409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SOLBERG MUSIKK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SOLBERG MUSIKK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SOLBERG MUSIKK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SOLBERG MUSIKK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SOLBERG MUSIKK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SOLBERG MUSIKK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980 043 339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SOLBERG MUSIKK AS</a:t>
            </a:r>
          </a:p>
        </p:txBody>
      </p:sp>
    </p:spTree>
  </p:cSld>
  <p:clrMapOvr>
    <a:masterClrMapping xmlns:a="http://schemas.openxmlformats.org/drawingml/2006/main"/>
  </p:clrMapOvr>
</p:sld>
</file>