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b49babb53148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76f9730ca941ba"/>
  </p:sldMasterIdLst>
  <p:sldIdLst>
    <p:sldId xmlns:r="http://schemas.openxmlformats.org/officeDocument/2006/relationships" id="256" r:id="R53ab1ee91f68410b"/>
    <p:sldId xmlns:r="http://schemas.openxmlformats.org/officeDocument/2006/relationships" id="257" r:id="Radc755cc70c844bf"/>
    <p:sldId xmlns:r="http://schemas.openxmlformats.org/officeDocument/2006/relationships" id="258" r:id="R6dfb7f193cc7412e"/>
    <p:sldId xmlns:r="http://schemas.openxmlformats.org/officeDocument/2006/relationships" id="259" r:id="Rb47b372039e2425a"/>
    <p:sldId xmlns:r="http://schemas.openxmlformats.org/officeDocument/2006/relationships" id="260" r:id="R8db90b3ec36a4403"/>
    <p:sldId xmlns:r="http://schemas.openxmlformats.org/officeDocument/2006/relationships" id="261" r:id="R6071b1641f014684"/>
    <p:sldId xmlns:r="http://schemas.openxmlformats.org/officeDocument/2006/relationships" id="262" r:id="R1d619f606c464e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76f9730ca941ba" /><Relationship Type="http://schemas.openxmlformats.org/officeDocument/2006/relationships/slide" Target="/ppt/slides/slide1.xml" Id="R53ab1ee91f68410b" /><Relationship Type="http://schemas.openxmlformats.org/officeDocument/2006/relationships/slide" Target="/ppt/slides/slide2.xml" Id="Radc755cc70c844bf" /><Relationship Type="http://schemas.openxmlformats.org/officeDocument/2006/relationships/slide" Target="/ppt/slides/slide3.xml" Id="R6dfb7f193cc7412e" /><Relationship Type="http://schemas.openxmlformats.org/officeDocument/2006/relationships/slide" Target="/ppt/slides/slide4.xml" Id="Rb47b372039e2425a" /><Relationship Type="http://schemas.openxmlformats.org/officeDocument/2006/relationships/slide" Target="/ppt/slides/slide5.xml" Id="R8db90b3ec36a4403" /><Relationship Type="http://schemas.openxmlformats.org/officeDocument/2006/relationships/slide" Target="/ppt/slides/slide6.xml" Id="R6071b1641f014684" /><Relationship Type="http://schemas.openxmlformats.org/officeDocument/2006/relationships/slide" Target="/ppt/slides/slide7.xml" Id="R1d619f606c464e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aab8728e3c4d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b8a72c91c4ebb" /><Relationship Type="http://schemas.openxmlformats.org/officeDocument/2006/relationships/theme" Target="/ppt/slideMasters/theme/theme1.xml" Id="R6dee549de75d4a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db8a72c91c4e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5727331bb4d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e855809be4e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0b20e2c6b4a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78c8790bf41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3c04f5b0a44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cfd372ec84d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2f147ddbb42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GO' VAKKER STUA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GO' VAKKER STUA AS ble etablert [år] og holder til i Selbu.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2 183 005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−128 618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378 908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UTHUS HJØRDIS SYNNØVE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UTHUS WENCHE E STOKKE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WELVE GUDRUN S SKRØDAL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7580 Selbu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81 73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980 063 313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GO' VAKKER STUA AS</a:t>
            </a:r>
          </a:p>
        </p:txBody>
      </p:sp>
    </p:spTree>
  </p:cSld>
  <p:clrMapOvr>
    <a:masterClrMapping xmlns:a="http://schemas.openxmlformats.org/drawingml/2006/main"/>
  </p:clrMapOvr>
</p:sld>
</file>