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5d83a3b9ff48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f01c71d16f4c8a"/>
  </p:sldMasterIdLst>
  <p:sldIdLst>
    <p:sldId xmlns:r="http://schemas.openxmlformats.org/officeDocument/2006/relationships" id="256" r:id="Radfb204b17eb4f3f"/>
    <p:sldId xmlns:r="http://schemas.openxmlformats.org/officeDocument/2006/relationships" id="257" r:id="Rc7fa5bbe60bd4007"/>
    <p:sldId xmlns:r="http://schemas.openxmlformats.org/officeDocument/2006/relationships" id="258" r:id="R60aeef1cf18a4a83"/>
    <p:sldId xmlns:r="http://schemas.openxmlformats.org/officeDocument/2006/relationships" id="259" r:id="R645a1ec167d4403d"/>
    <p:sldId xmlns:r="http://schemas.openxmlformats.org/officeDocument/2006/relationships" id="260" r:id="R7c4e1630a33549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f01c71d16f4c8a" /><Relationship Type="http://schemas.openxmlformats.org/officeDocument/2006/relationships/slide" Target="/ppt/slides/slide1.xml" Id="Radfb204b17eb4f3f" /><Relationship Type="http://schemas.openxmlformats.org/officeDocument/2006/relationships/slide" Target="/ppt/slides/slide2.xml" Id="Rc7fa5bbe60bd4007" /><Relationship Type="http://schemas.openxmlformats.org/officeDocument/2006/relationships/slide" Target="/ppt/slides/slide3.xml" Id="R60aeef1cf18a4a83" /><Relationship Type="http://schemas.openxmlformats.org/officeDocument/2006/relationships/slide" Target="/ppt/slides/slide4.xml" Id="R645a1ec167d4403d" /><Relationship Type="http://schemas.openxmlformats.org/officeDocument/2006/relationships/slide" Target="/ppt/slides/slide5.xml" Id="R7c4e1630a33549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5ca82d65d14d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8947f06024cd4" /><Relationship Type="http://schemas.openxmlformats.org/officeDocument/2006/relationships/theme" Target="/ppt/slideMasters/theme/theme1.xml" Id="R8bf6f670cbe64b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18947f06024c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9ae73285bf4e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1071c1bd6a45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74f1a34c974b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67d5e8d464b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2677c40c14a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AKKORD MUSIKK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AKKORD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AKKORD MUSIKK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AKKORD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AKKORD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AKKORD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980 065 340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AKKORD MUSIKK AS</a:t>
            </a:r>
          </a:p>
        </p:txBody>
      </p:sp>
    </p:spTree>
  </p:cSld>
  <p:clrMapOvr>
    <a:masterClrMapping xmlns:a="http://schemas.openxmlformats.org/drawingml/2006/main"/>
  </p:clrMapOvr>
</p:sld>
</file>