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2c346a595949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f7717f912d4f45"/>
  </p:sldMasterIdLst>
  <p:sldIdLst>
    <p:sldId xmlns:r="http://schemas.openxmlformats.org/officeDocument/2006/relationships" id="256" r:id="R4d02fceb61d140fa"/>
    <p:sldId xmlns:r="http://schemas.openxmlformats.org/officeDocument/2006/relationships" id="257" r:id="R0294f80f9a664ca0"/>
    <p:sldId xmlns:r="http://schemas.openxmlformats.org/officeDocument/2006/relationships" id="258" r:id="R52f0a1b55e404623"/>
    <p:sldId xmlns:r="http://schemas.openxmlformats.org/officeDocument/2006/relationships" id="259" r:id="R0d0cff32c5284336"/>
    <p:sldId xmlns:r="http://schemas.openxmlformats.org/officeDocument/2006/relationships" id="260" r:id="Re0e56d2e393d40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f7717f912d4f45" /><Relationship Type="http://schemas.openxmlformats.org/officeDocument/2006/relationships/slide" Target="/ppt/slides/slide1.xml" Id="R4d02fceb61d140fa" /><Relationship Type="http://schemas.openxmlformats.org/officeDocument/2006/relationships/slide" Target="/ppt/slides/slide2.xml" Id="R0294f80f9a664ca0" /><Relationship Type="http://schemas.openxmlformats.org/officeDocument/2006/relationships/slide" Target="/ppt/slides/slide3.xml" Id="R52f0a1b55e404623" /><Relationship Type="http://schemas.openxmlformats.org/officeDocument/2006/relationships/slide" Target="/ppt/slides/slide4.xml" Id="R0d0cff32c5284336" /><Relationship Type="http://schemas.openxmlformats.org/officeDocument/2006/relationships/slide" Target="/ppt/slides/slide5.xml" Id="Re0e56d2e393d40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027246d6c547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3cd8583a34c53" /><Relationship Type="http://schemas.openxmlformats.org/officeDocument/2006/relationships/theme" Target="/ppt/slideMasters/theme/theme1.xml" Id="R9386bdefedf14d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13cd8583a34c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c502e44eb4c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9953d210a46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f8088247542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260cfa5b64f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df28c12e747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INFOPARK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980 111 539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INFOPARK AS</a:t>
            </a:r>
          </a:p>
        </p:txBody>
      </p:sp>
    </p:spTree>
  </p:cSld>
  <p:clrMapOvr>
    <a:masterClrMapping xmlns:a="http://schemas.openxmlformats.org/drawingml/2006/main"/>
  </p:clrMapOvr>
</p:sld>
</file>