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996992ffcb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e2b20ed9354fe1"/>
  </p:sldMasterIdLst>
  <p:sldIdLst>
    <p:sldId xmlns:r="http://schemas.openxmlformats.org/officeDocument/2006/relationships" id="256" r:id="R4d678f2a4de443a8"/>
    <p:sldId xmlns:r="http://schemas.openxmlformats.org/officeDocument/2006/relationships" id="257" r:id="R352f530e760441f8"/>
    <p:sldId xmlns:r="http://schemas.openxmlformats.org/officeDocument/2006/relationships" id="258" r:id="R0bab8429332f4259"/>
    <p:sldId xmlns:r="http://schemas.openxmlformats.org/officeDocument/2006/relationships" id="259" r:id="R055b4effd21648ad"/>
    <p:sldId xmlns:r="http://schemas.openxmlformats.org/officeDocument/2006/relationships" id="260" r:id="Re3c085253c8c40c9"/>
    <p:sldId xmlns:r="http://schemas.openxmlformats.org/officeDocument/2006/relationships" id="261" r:id="Ra1a9e560f3564d63"/>
    <p:sldId xmlns:r="http://schemas.openxmlformats.org/officeDocument/2006/relationships" id="262" r:id="Rb273a62c11f4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e2b20ed9354fe1" /><Relationship Type="http://schemas.openxmlformats.org/officeDocument/2006/relationships/slide" Target="/ppt/slides/slide1.xml" Id="R4d678f2a4de443a8" /><Relationship Type="http://schemas.openxmlformats.org/officeDocument/2006/relationships/slide" Target="/ppt/slides/slide2.xml" Id="R352f530e760441f8" /><Relationship Type="http://schemas.openxmlformats.org/officeDocument/2006/relationships/slide" Target="/ppt/slides/slide3.xml" Id="R0bab8429332f4259" /><Relationship Type="http://schemas.openxmlformats.org/officeDocument/2006/relationships/slide" Target="/ppt/slides/slide4.xml" Id="R055b4effd21648ad" /><Relationship Type="http://schemas.openxmlformats.org/officeDocument/2006/relationships/slide" Target="/ppt/slides/slide5.xml" Id="Re3c085253c8c40c9" /><Relationship Type="http://schemas.openxmlformats.org/officeDocument/2006/relationships/slide" Target="/ppt/slides/slide6.xml" Id="Ra1a9e560f3564d63" /><Relationship Type="http://schemas.openxmlformats.org/officeDocument/2006/relationships/slide" Target="/ppt/slides/slide7.xml" Id="Rb273a62c11f4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b025779ef40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33e714e7641f6" /><Relationship Type="http://schemas.openxmlformats.org/officeDocument/2006/relationships/theme" Target="/ppt/slideMasters/theme/theme1.xml" Id="Rbabf1926b90c47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33e714e7641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eef291e10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067cece084a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c5a576bd6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b190a293d41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ea7fb0f86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2a98ab51f4e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121fbe711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BATE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BATE EIENDOMSUTVIKLING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101 838 318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−410 599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122 647 324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462 399 955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703 214 934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Zetlitzveien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batefaktura@bate.no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980 126 331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BATE EIENDOMSUTVIKLING AS</a:t>
            </a:r>
          </a:p>
        </p:txBody>
      </p:sp>
    </p:spTree>
  </p:cSld>
  <p:clrMapOvr>
    <a:masterClrMapping xmlns:a="http://schemas.openxmlformats.org/drawingml/2006/main"/>
  </p:clrMapOvr>
</p:sld>
</file>