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13bdb3801f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d08063c09425c"/>
  </p:sldMasterIdLst>
  <p:sldIdLst>
    <p:sldId xmlns:r="http://schemas.openxmlformats.org/officeDocument/2006/relationships" id="256" r:id="R49de2d2b51144451"/>
    <p:sldId xmlns:r="http://schemas.openxmlformats.org/officeDocument/2006/relationships" id="257" r:id="Raf8ac01f816147f8"/>
    <p:sldId xmlns:r="http://schemas.openxmlformats.org/officeDocument/2006/relationships" id="258" r:id="R148ae12f2ad64d2d"/>
    <p:sldId xmlns:r="http://schemas.openxmlformats.org/officeDocument/2006/relationships" id="259" r:id="Rf926ce33438f4940"/>
    <p:sldId xmlns:r="http://schemas.openxmlformats.org/officeDocument/2006/relationships" id="260" r:id="R7b221b99bad640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d08063c09425c" /><Relationship Type="http://schemas.openxmlformats.org/officeDocument/2006/relationships/slide" Target="/ppt/slides/slide1.xml" Id="R49de2d2b51144451" /><Relationship Type="http://schemas.openxmlformats.org/officeDocument/2006/relationships/slide" Target="/ppt/slides/slide2.xml" Id="Raf8ac01f816147f8" /><Relationship Type="http://schemas.openxmlformats.org/officeDocument/2006/relationships/slide" Target="/ppt/slides/slide3.xml" Id="R148ae12f2ad64d2d" /><Relationship Type="http://schemas.openxmlformats.org/officeDocument/2006/relationships/slide" Target="/ppt/slides/slide4.xml" Id="Rf926ce33438f4940" /><Relationship Type="http://schemas.openxmlformats.org/officeDocument/2006/relationships/slide" Target="/ppt/slides/slide5.xml" Id="R7b221b99bad640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504e132a048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3fc882f454041" /><Relationship Type="http://schemas.openxmlformats.org/officeDocument/2006/relationships/theme" Target="/ppt/slideMasters/theme/theme1.xml" Id="R820fe51d01b04c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93fc882f4540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24038d2bd4a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da16f72cc4d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cd899d4bd4f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5ac1ee9fc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15b55ad56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AURIGA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AURIGA ØKONOMI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980 132 749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ØKONOMI AS</a:t>
            </a:r>
          </a:p>
        </p:txBody>
      </p:sp>
    </p:spTree>
  </p:cSld>
  <p:clrMapOvr>
    <a:masterClrMapping xmlns:a="http://schemas.openxmlformats.org/drawingml/2006/main"/>
  </p:clrMapOvr>
</p:sld>
</file>