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7bb8ea33744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080ff4fd84a1b"/>
  </p:sldMasterIdLst>
  <p:sldIdLst>
    <p:sldId xmlns:r="http://schemas.openxmlformats.org/officeDocument/2006/relationships" id="256" r:id="R6eec0b870ab949a7"/>
    <p:sldId xmlns:r="http://schemas.openxmlformats.org/officeDocument/2006/relationships" id="257" r:id="Rb40fe60139444c89"/>
    <p:sldId xmlns:r="http://schemas.openxmlformats.org/officeDocument/2006/relationships" id="258" r:id="Rdfa1e5debf5442bc"/>
    <p:sldId xmlns:r="http://schemas.openxmlformats.org/officeDocument/2006/relationships" id="259" r:id="Rbe669ca1e4f14ee9"/>
    <p:sldId xmlns:r="http://schemas.openxmlformats.org/officeDocument/2006/relationships" id="260" r:id="Rbc3ac4ec2e28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080ff4fd84a1b" /><Relationship Type="http://schemas.openxmlformats.org/officeDocument/2006/relationships/slide" Target="/ppt/slides/slide1.xml" Id="R6eec0b870ab949a7" /><Relationship Type="http://schemas.openxmlformats.org/officeDocument/2006/relationships/slide" Target="/ppt/slides/slide2.xml" Id="Rb40fe60139444c89" /><Relationship Type="http://schemas.openxmlformats.org/officeDocument/2006/relationships/slide" Target="/ppt/slides/slide3.xml" Id="Rdfa1e5debf5442bc" /><Relationship Type="http://schemas.openxmlformats.org/officeDocument/2006/relationships/slide" Target="/ppt/slides/slide4.xml" Id="Rbe669ca1e4f14ee9" /><Relationship Type="http://schemas.openxmlformats.org/officeDocument/2006/relationships/slide" Target="/ppt/slides/slide5.xml" Id="Rbc3ac4ec2e28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7f0f694b6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75d2440a04b29" /><Relationship Type="http://schemas.openxmlformats.org/officeDocument/2006/relationships/theme" Target="/ppt/slideMasters/theme/theme1.xml" Id="Rdacf5b325b38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75d2440a0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1c186d437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43031b784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857f12ec0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0fd32deef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5996f6523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