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46ac8c8584c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fd796cd4ec4d19"/>
  </p:sldMasterIdLst>
  <p:sldIdLst>
    <p:sldId xmlns:r="http://schemas.openxmlformats.org/officeDocument/2006/relationships" id="256" r:id="R1456097a47fd4b90"/>
    <p:sldId xmlns:r="http://schemas.openxmlformats.org/officeDocument/2006/relationships" id="257" r:id="Rb39bdf374253482e"/>
    <p:sldId xmlns:r="http://schemas.openxmlformats.org/officeDocument/2006/relationships" id="258" r:id="Rd1d8658c433b4fa1"/>
    <p:sldId xmlns:r="http://schemas.openxmlformats.org/officeDocument/2006/relationships" id="259" r:id="R169e009895a045d1"/>
    <p:sldId xmlns:r="http://schemas.openxmlformats.org/officeDocument/2006/relationships" id="260" r:id="R01953db44a0b4e02"/>
    <p:sldId xmlns:r="http://schemas.openxmlformats.org/officeDocument/2006/relationships" id="261" r:id="Rce237b20c5a148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d796cd4ec4d19" /><Relationship Type="http://schemas.openxmlformats.org/officeDocument/2006/relationships/slide" Target="/ppt/slides/slide1.xml" Id="R1456097a47fd4b90" /><Relationship Type="http://schemas.openxmlformats.org/officeDocument/2006/relationships/slide" Target="/ppt/slides/slide2.xml" Id="Rb39bdf374253482e" /><Relationship Type="http://schemas.openxmlformats.org/officeDocument/2006/relationships/slide" Target="/ppt/slides/slide3.xml" Id="Rd1d8658c433b4fa1" /><Relationship Type="http://schemas.openxmlformats.org/officeDocument/2006/relationships/slide" Target="/ppt/slides/slide4.xml" Id="R169e009895a045d1" /><Relationship Type="http://schemas.openxmlformats.org/officeDocument/2006/relationships/slide" Target="/ppt/slides/slide5.xml" Id="R01953db44a0b4e02" /><Relationship Type="http://schemas.openxmlformats.org/officeDocument/2006/relationships/slide" Target="/ppt/slides/slide6.xml" Id="Rce237b20c5a148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d0e80181c4f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8d77272e047a8" /><Relationship Type="http://schemas.openxmlformats.org/officeDocument/2006/relationships/theme" Target="/ppt/slideMasters/theme/theme1.xml" Id="Rc685f02025c0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8d77272e047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b3ffd10d447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d9d1cee9f41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c3f7a877b4a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88e39d76848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4532bf00745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fcacae94743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 ODIN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 ODIN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3 263 990 699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3 105 367 973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3 103 920 910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17 208 998 838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17 238 323 758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00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980 146 618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NORGE</a:t>
            </a:r>
          </a:p>
        </p:txBody>
      </p:sp>
    </p:spTree>
  </p:cSld>
  <p:clrMapOvr>
    <a:masterClrMapping xmlns:a="http://schemas.openxmlformats.org/drawingml/2006/main"/>
  </p:clrMapOvr>
</p:sld>
</file>