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ef7dbe8be404e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95a0716073c4cc4"/>
  </p:sldMasterIdLst>
  <p:sldIdLst>
    <p:sldId xmlns:r="http://schemas.openxmlformats.org/officeDocument/2006/relationships" id="256" r:id="R48677f4df9264162"/>
    <p:sldId xmlns:r="http://schemas.openxmlformats.org/officeDocument/2006/relationships" id="257" r:id="Rb54118e25793423c"/>
    <p:sldId xmlns:r="http://schemas.openxmlformats.org/officeDocument/2006/relationships" id="258" r:id="Rd6d1d3af286e4629"/>
    <p:sldId xmlns:r="http://schemas.openxmlformats.org/officeDocument/2006/relationships" id="259" r:id="R7553aec75eb34031"/>
    <p:sldId xmlns:r="http://schemas.openxmlformats.org/officeDocument/2006/relationships" id="260" r:id="R8ab2ef9c6d8741c3"/>
    <p:sldId xmlns:r="http://schemas.openxmlformats.org/officeDocument/2006/relationships" id="261" r:id="Rc6be31f7bd9f4546"/>
    <p:sldId xmlns:r="http://schemas.openxmlformats.org/officeDocument/2006/relationships" id="262" r:id="Raf34cd13aa774a6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5a0716073c4cc4" /><Relationship Type="http://schemas.openxmlformats.org/officeDocument/2006/relationships/slide" Target="/ppt/slides/slide1.xml" Id="R48677f4df9264162" /><Relationship Type="http://schemas.openxmlformats.org/officeDocument/2006/relationships/slide" Target="/ppt/slides/slide2.xml" Id="Rb54118e25793423c" /><Relationship Type="http://schemas.openxmlformats.org/officeDocument/2006/relationships/slide" Target="/ppt/slides/slide3.xml" Id="Rd6d1d3af286e4629" /><Relationship Type="http://schemas.openxmlformats.org/officeDocument/2006/relationships/slide" Target="/ppt/slides/slide4.xml" Id="R7553aec75eb34031" /><Relationship Type="http://schemas.openxmlformats.org/officeDocument/2006/relationships/slide" Target="/ppt/slides/slide5.xml" Id="R8ab2ef9c6d8741c3" /><Relationship Type="http://schemas.openxmlformats.org/officeDocument/2006/relationships/slide" Target="/ppt/slides/slide6.xml" Id="Rc6be31f7bd9f4546" /><Relationship Type="http://schemas.openxmlformats.org/officeDocument/2006/relationships/slide" Target="/ppt/slides/slide7.xml" Id="Raf34cd13aa774a6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3b0d8a3277471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8c96ff7dc4395" /><Relationship Type="http://schemas.openxmlformats.org/officeDocument/2006/relationships/theme" Target="/ppt/slideMasters/theme/theme1.xml" Id="Rceceead58f4a44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b8c96ff7dc43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70603aee845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e4523780140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6c423d81a748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6002ca9f7647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d67c019fe406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79b74785b94b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851645d8ec4de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SELCO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−40 407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2 403 946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44 213 981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47 443 176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SELMAR  –  59,6 %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RUNE SELMAR  –  10,4 %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SELMAR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ENDRE SELMAR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MAIKEN SELMAR LUHR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AUDUN SELMAR  –  2,1 %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Sjøhagen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1539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99 12 75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980 147 762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SELCO AS</a:t>
            </a:r>
          </a:p>
        </p:txBody>
      </p:sp>
    </p:spTree>
  </p:cSld>
  <p:clrMapOvr>
    <a:masterClrMapping xmlns:a="http://schemas.openxmlformats.org/drawingml/2006/main"/>
  </p:clrMapOvr>
</p:sld>
</file>