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d376b0f35745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bd12b444974958"/>
  </p:sldMasterIdLst>
  <p:sldIdLst>
    <p:sldId xmlns:r="http://schemas.openxmlformats.org/officeDocument/2006/relationships" id="256" r:id="R733004b937b44c06"/>
    <p:sldId xmlns:r="http://schemas.openxmlformats.org/officeDocument/2006/relationships" id="257" r:id="Rc7d55006598646bc"/>
    <p:sldId xmlns:r="http://schemas.openxmlformats.org/officeDocument/2006/relationships" id="258" r:id="Re436c698d6b14709"/>
    <p:sldId xmlns:r="http://schemas.openxmlformats.org/officeDocument/2006/relationships" id="259" r:id="Rfd13d99deb304d05"/>
    <p:sldId xmlns:r="http://schemas.openxmlformats.org/officeDocument/2006/relationships" id="260" r:id="R340b3915834e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d12b444974958" /><Relationship Type="http://schemas.openxmlformats.org/officeDocument/2006/relationships/slide" Target="/ppt/slides/slide1.xml" Id="R733004b937b44c06" /><Relationship Type="http://schemas.openxmlformats.org/officeDocument/2006/relationships/slide" Target="/ppt/slides/slide2.xml" Id="Rc7d55006598646bc" /><Relationship Type="http://schemas.openxmlformats.org/officeDocument/2006/relationships/slide" Target="/ppt/slides/slide3.xml" Id="Re436c698d6b14709" /><Relationship Type="http://schemas.openxmlformats.org/officeDocument/2006/relationships/slide" Target="/ppt/slides/slide4.xml" Id="Rfd13d99deb304d05" /><Relationship Type="http://schemas.openxmlformats.org/officeDocument/2006/relationships/slide" Target="/ppt/slides/slide5.xml" Id="R340b3915834e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f29c30e5e4d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273eec6e0406a" /><Relationship Type="http://schemas.openxmlformats.org/officeDocument/2006/relationships/theme" Target="/ppt/slideMasters/theme/theme1.xml" Id="Rb42223a342f24a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e273eec6e0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802e3879646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91a23707c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80d52de0b49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d1df450ea46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71fc84101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