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a675ce9b3748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b206eaff5d40eb"/>
  </p:sldMasterIdLst>
  <p:sldIdLst>
    <p:sldId xmlns:r="http://schemas.openxmlformats.org/officeDocument/2006/relationships" id="256" r:id="Rbbe784cce90b4067"/>
    <p:sldId xmlns:r="http://schemas.openxmlformats.org/officeDocument/2006/relationships" id="257" r:id="R55f23fb9591b4d76"/>
    <p:sldId xmlns:r="http://schemas.openxmlformats.org/officeDocument/2006/relationships" id="258" r:id="Rec521a4478db430e"/>
    <p:sldId xmlns:r="http://schemas.openxmlformats.org/officeDocument/2006/relationships" id="259" r:id="R887942e33acb4ca7"/>
    <p:sldId xmlns:r="http://schemas.openxmlformats.org/officeDocument/2006/relationships" id="260" r:id="Rc695efc55c4d4da7"/>
    <p:sldId xmlns:r="http://schemas.openxmlformats.org/officeDocument/2006/relationships" id="261" r:id="Rfeb21942bae44680"/>
    <p:sldId xmlns:r="http://schemas.openxmlformats.org/officeDocument/2006/relationships" id="262" r:id="R3aba9c135e294e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b206eaff5d40eb" /><Relationship Type="http://schemas.openxmlformats.org/officeDocument/2006/relationships/slide" Target="/ppt/slides/slide1.xml" Id="Rbbe784cce90b4067" /><Relationship Type="http://schemas.openxmlformats.org/officeDocument/2006/relationships/slide" Target="/ppt/slides/slide2.xml" Id="R55f23fb9591b4d76" /><Relationship Type="http://schemas.openxmlformats.org/officeDocument/2006/relationships/slide" Target="/ppt/slides/slide3.xml" Id="Rec521a4478db430e" /><Relationship Type="http://schemas.openxmlformats.org/officeDocument/2006/relationships/slide" Target="/ppt/slides/slide4.xml" Id="R887942e33acb4ca7" /><Relationship Type="http://schemas.openxmlformats.org/officeDocument/2006/relationships/slide" Target="/ppt/slides/slide5.xml" Id="Rc695efc55c4d4da7" /><Relationship Type="http://schemas.openxmlformats.org/officeDocument/2006/relationships/slide" Target="/ppt/slides/slide6.xml" Id="Rfeb21942bae44680" /><Relationship Type="http://schemas.openxmlformats.org/officeDocument/2006/relationships/slide" Target="/ppt/slides/slide7.xml" Id="R3aba9c135e294e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1d268b277545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e8ccdebf24d9d" /><Relationship Type="http://schemas.openxmlformats.org/officeDocument/2006/relationships/theme" Target="/ppt/slideMasters/theme/theme1.xml" Id="R549e4d3516dd41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9e8ccdebf24d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208c5b3a748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a64522ec44c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881a418e440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84192eff44c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cdaab2acc44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68ca5604440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39d8f980d4c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HANDELSVARER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HANDELSVARER AS ble etablert [år] og holder til i Iveland.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879 364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289 773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309 054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ØVLAND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Leeslandsveien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4724 Iveland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post@handelsvarer.no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980 249 727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HANDELSVARER AS</a:t>
            </a:r>
          </a:p>
        </p:txBody>
      </p:sp>
    </p:spTree>
  </p:cSld>
  <p:clrMapOvr>
    <a:masterClrMapping xmlns:a="http://schemas.openxmlformats.org/drawingml/2006/main"/>
  </p:clrMapOvr>
</p:sld>
</file>