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b504fb61604d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03be1991874c89"/>
  </p:sldMasterIdLst>
  <p:sldIdLst>
    <p:sldId xmlns:r="http://schemas.openxmlformats.org/officeDocument/2006/relationships" id="256" r:id="Rab85696eae154b8d"/>
    <p:sldId xmlns:r="http://schemas.openxmlformats.org/officeDocument/2006/relationships" id="257" r:id="R5d20a0be21cd47d6"/>
    <p:sldId xmlns:r="http://schemas.openxmlformats.org/officeDocument/2006/relationships" id="258" r:id="R2f2601b2aba5487b"/>
    <p:sldId xmlns:r="http://schemas.openxmlformats.org/officeDocument/2006/relationships" id="259" r:id="R99e68ed65ee140d9"/>
    <p:sldId xmlns:r="http://schemas.openxmlformats.org/officeDocument/2006/relationships" id="260" r:id="R8f9687f21b4841d5"/>
    <p:sldId xmlns:r="http://schemas.openxmlformats.org/officeDocument/2006/relationships" id="261" r:id="R04ee94052a254a09"/>
    <p:sldId xmlns:r="http://schemas.openxmlformats.org/officeDocument/2006/relationships" id="262" r:id="R0109f087e16942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03be1991874c89" /><Relationship Type="http://schemas.openxmlformats.org/officeDocument/2006/relationships/slide" Target="/ppt/slides/slide1.xml" Id="Rab85696eae154b8d" /><Relationship Type="http://schemas.openxmlformats.org/officeDocument/2006/relationships/slide" Target="/ppt/slides/slide2.xml" Id="R5d20a0be21cd47d6" /><Relationship Type="http://schemas.openxmlformats.org/officeDocument/2006/relationships/slide" Target="/ppt/slides/slide3.xml" Id="R2f2601b2aba5487b" /><Relationship Type="http://schemas.openxmlformats.org/officeDocument/2006/relationships/slide" Target="/ppt/slides/slide4.xml" Id="R99e68ed65ee140d9" /><Relationship Type="http://schemas.openxmlformats.org/officeDocument/2006/relationships/slide" Target="/ppt/slides/slide5.xml" Id="R8f9687f21b4841d5" /><Relationship Type="http://schemas.openxmlformats.org/officeDocument/2006/relationships/slide" Target="/ppt/slides/slide6.xml" Id="R04ee94052a254a09" /><Relationship Type="http://schemas.openxmlformats.org/officeDocument/2006/relationships/slide" Target="/ppt/slides/slide7.xml" Id="R0109f087e16942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d36652162645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3e6739500b4977" /><Relationship Type="http://schemas.openxmlformats.org/officeDocument/2006/relationships/theme" Target="/ppt/slideMasters/theme/theme1.xml" Id="R894479aafce74b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3e6739500b49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7404dc958e44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0d6b847baf4b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5df8039cd4e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a65908d7d40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b09c9469841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fc01adf3f4f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47b89bcd2c4c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VETERINÆRENE NYLAND &amp; MALMEI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VETERINÆRENE NYLAND &amp; MALMEI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VETERINÆRENE NYLAND &amp; MALMEI AS ble etablert [år] og holder til i Vikeså.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VETERINÆRENE NYLAND &amp; MALMEI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VETERINÆRENE NYLAND &amp; MALMEI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VETERINÆRENE NYLAND &amp; MALMEI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7 761 139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76 048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199 158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12 379 739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13 604 810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VETERINÆRENE NYLAND &amp; MALMEI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MALMEI TORE  –  68,0 %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NYLAND SIRIL  –  32,0 %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VETERINÆRENE NYLAND &amp; MALMEI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Austrumdalsvegen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4389 Vikeså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45 11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980 326 896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VETERINÆRENE NYLAND &amp; MALMEI AS</a:t>
            </a:r>
          </a:p>
        </p:txBody>
      </p:sp>
    </p:spTree>
  </p:cSld>
  <p:clrMapOvr>
    <a:masterClrMapping xmlns:a="http://schemas.openxmlformats.org/drawingml/2006/main"/>
  </p:clrMapOvr>
</p:sld>
</file>