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aebc9a3dd44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6294fcd0e14c08"/>
  </p:sldMasterIdLst>
  <p:sldIdLst>
    <p:sldId xmlns:r="http://schemas.openxmlformats.org/officeDocument/2006/relationships" id="256" r:id="Rfee71e926de34b9c"/>
    <p:sldId xmlns:r="http://schemas.openxmlformats.org/officeDocument/2006/relationships" id="257" r:id="Rb9221a659a144996"/>
    <p:sldId xmlns:r="http://schemas.openxmlformats.org/officeDocument/2006/relationships" id="258" r:id="Rbea5f1e4f89d45c3"/>
    <p:sldId xmlns:r="http://schemas.openxmlformats.org/officeDocument/2006/relationships" id="259" r:id="Rc12ef008758d4923"/>
    <p:sldId xmlns:r="http://schemas.openxmlformats.org/officeDocument/2006/relationships" id="260" r:id="R7e4bd2c94c2744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294fcd0e14c08" /><Relationship Type="http://schemas.openxmlformats.org/officeDocument/2006/relationships/slide" Target="/ppt/slides/slide1.xml" Id="Rfee71e926de34b9c" /><Relationship Type="http://schemas.openxmlformats.org/officeDocument/2006/relationships/slide" Target="/ppt/slides/slide2.xml" Id="Rb9221a659a144996" /><Relationship Type="http://schemas.openxmlformats.org/officeDocument/2006/relationships/slide" Target="/ppt/slides/slide3.xml" Id="Rbea5f1e4f89d45c3" /><Relationship Type="http://schemas.openxmlformats.org/officeDocument/2006/relationships/slide" Target="/ppt/slides/slide4.xml" Id="Rc12ef008758d4923" /><Relationship Type="http://schemas.openxmlformats.org/officeDocument/2006/relationships/slide" Target="/ppt/slides/slide5.xml" Id="R7e4bd2c94c2744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2a809b05e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b2dca189e4d89" /><Relationship Type="http://schemas.openxmlformats.org/officeDocument/2006/relationships/theme" Target="/ppt/slideMasters/theme/theme1.xml" Id="R6dbe05760fc5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eb2dca189e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d3b4cfc11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b3b0deb344a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88e6e37b64a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9e63ea28841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5ff28f62841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TRELASTEN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TRELASTEN TVEDESTRAND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