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f2de45bd3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d2c11b1254de9"/>
  </p:sldMasterIdLst>
  <p:sldIdLst>
    <p:sldId xmlns:r="http://schemas.openxmlformats.org/officeDocument/2006/relationships" id="256" r:id="Rb2768981b70844bb"/>
    <p:sldId xmlns:r="http://schemas.openxmlformats.org/officeDocument/2006/relationships" id="257" r:id="R9d3bd13f61204e39"/>
    <p:sldId xmlns:r="http://schemas.openxmlformats.org/officeDocument/2006/relationships" id="258" r:id="Rf701349c7dfc4b98"/>
    <p:sldId xmlns:r="http://schemas.openxmlformats.org/officeDocument/2006/relationships" id="259" r:id="R9909097f42134ee7"/>
    <p:sldId xmlns:r="http://schemas.openxmlformats.org/officeDocument/2006/relationships" id="260" r:id="R358048cd978c4e1b"/>
    <p:sldId xmlns:r="http://schemas.openxmlformats.org/officeDocument/2006/relationships" id="261" r:id="Rdadc7fa360f8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d2c11b1254de9" /><Relationship Type="http://schemas.openxmlformats.org/officeDocument/2006/relationships/slide" Target="/ppt/slides/slide1.xml" Id="Rb2768981b70844bb" /><Relationship Type="http://schemas.openxmlformats.org/officeDocument/2006/relationships/slide" Target="/ppt/slides/slide2.xml" Id="R9d3bd13f61204e39" /><Relationship Type="http://schemas.openxmlformats.org/officeDocument/2006/relationships/slide" Target="/ppt/slides/slide3.xml" Id="Rf701349c7dfc4b98" /><Relationship Type="http://schemas.openxmlformats.org/officeDocument/2006/relationships/slide" Target="/ppt/slides/slide4.xml" Id="R9909097f42134ee7" /><Relationship Type="http://schemas.openxmlformats.org/officeDocument/2006/relationships/slide" Target="/ppt/slides/slide5.xml" Id="R358048cd978c4e1b" /><Relationship Type="http://schemas.openxmlformats.org/officeDocument/2006/relationships/slide" Target="/ppt/slides/slide6.xml" Id="Rdadc7fa360f8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3208e55ba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ae7b44c924323" /><Relationship Type="http://schemas.openxmlformats.org/officeDocument/2006/relationships/theme" Target="/ppt/slideMasters/theme/theme1.xml" Id="R080a53382e84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2ae7b44c9243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ee02dada5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162796ea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66ad4baa3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58172531f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65c440b3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dd4f06f074c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