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fed4b4468a47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8846ebe0254846"/>
  </p:sldMasterIdLst>
  <p:sldIdLst>
    <p:sldId xmlns:r="http://schemas.openxmlformats.org/officeDocument/2006/relationships" id="256" r:id="Rda920e20cd1f4aaf"/>
    <p:sldId xmlns:r="http://schemas.openxmlformats.org/officeDocument/2006/relationships" id="257" r:id="R4aadd856a26e46d0"/>
    <p:sldId xmlns:r="http://schemas.openxmlformats.org/officeDocument/2006/relationships" id="258" r:id="R0e0519bcc997400c"/>
    <p:sldId xmlns:r="http://schemas.openxmlformats.org/officeDocument/2006/relationships" id="259" r:id="R340fd3528dcc4f48"/>
    <p:sldId xmlns:r="http://schemas.openxmlformats.org/officeDocument/2006/relationships" id="260" r:id="Ra04864a7778f44da"/>
    <p:sldId xmlns:r="http://schemas.openxmlformats.org/officeDocument/2006/relationships" id="261" r:id="R735387a765ac4e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846ebe0254846" /><Relationship Type="http://schemas.openxmlformats.org/officeDocument/2006/relationships/slide" Target="/ppt/slides/slide1.xml" Id="Rda920e20cd1f4aaf" /><Relationship Type="http://schemas.openxmlformats.org/officeDocument/2006/relationships/slide" Target="/ppt/slides/slide2.xml" Id="R4aadd856a26e46d0" /><Relationship Type="http://schemas.openxmlformats.org/officeDocument/2006/relationships/slide" Target="/ppt/slides/slide3.xml" Id="R0e0519bcc997400c" /><Relationship Type="http://schemas.openxmlformats.org/officeDocument/2006/relationships/slide" Target="/ppt/slides/slide4.xml" Id="R340fd3528dcc4f48" /><Relationship Type="http://schemas.openxmlformats.org/officeDocument/2006/relationships/slide" Target="/ppt/slides/slide5.xml" Id="Ra04864a7778f44da" /><Relationship Type="http://schemas.openxmlformats.org/officeDocument/2006/relationships/slide" Target="/ppt/slides/slide6.xml" Id="R735387a765ac4e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3e78611ae47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83f2d089442bb" /><Relationship Type="http://schemas.openxmlformats.org/officeDocument/2006/relationships/theme" Target="/ppt/slideMasters/theme/theme1.xml" Id="Rf7a42e38f12a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283f2d089442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9076ece2449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e94c509ee4c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524deb828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161e6172b45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c2a15487f4e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a6157268b4f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