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5794b982674a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0b49a3c832466f"/>
  </p:sldMasterIdLst>
  <p:sldIdLst>
    <p:sldId xmlns:r="http://schemas.openxmlformats.org/officeDocument/2006/relationships" id="256" r:id="R3016f7d442b44946"/>
    <p:sldId xmlns:r="http://schemas.openxmlformats.org/officeDocument/2006/relationships" id="257" r:id="Raa838dfb5d044482"/>
    <p:sldId xmlns:r="http://schemas.openxmlformats.org/officeDocument/2006/relationships" id="258" r:id="Rfc1acc371b934380"/>
    <p:sldId xmlns:r="http://schemas.openxmlformats.org/officeDocument/2006/relationships" id="259" r:id="R3af5b127fc374705"/>
    <p:sldId xmlns:r="http://schemas.openxmlformats.org/officeDocument/2006/relationships" id="260" r:id="Rea6c52ba65b34b3e"/>
    <p:sldId xmlns:r="http://schemas.openxmlformats.org/officeDocument/2006/relationships" id="261" r:id="Refb50582f6fa44a4"/>
    <p:sldId xmlns:r="http://schemas.openxmlformats.org/officeDocument/2006/relationships" id="262" r:id="R1234e6bd7e1749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0b49a3c832466f" /><Relationship Type="http://schemas.openxmlformats.org/officeDocument/2006/relationships/slide" Target="/ppt/slides/slide1.xml" Id="R3016f7d442b44946" /><Relationship Type="http://schemas.openxmlformats.org/officeDocument/2006/relationships/slide" Target="/ppt/slides/slide2.xml" Id="Raa838dfb5d044482" /><Relationship Type="http://schemas.openxmlformats.org/officeDocument/2006/relationships/slide" Target="/ppt/slides/slide3.xml" Id="Rfc1acc371b934380" /><Relationship Type="http://schemas.openxmlformats.org/officeDocument/2006/relationships/slide" Target="/ppt/slides/slide4.xml" Id="R3af5b127fc374705" /><Relationship Type="http://schemas.openxmlformats.org/officeDocument/2006/relationships/slide" Target="/ppt/slides/slide5.xml" Id="Rea6c52ba65b34b3e" /><Relationship Type="http://schemas.openxmlformats.org/officeDocument/2006/relationships/slide" Target="/ppt/slides/slide6.xml" Id="Refb50582f6fa44a4" /><Relationship Type="http://schemas.openxmlformats.org/officeDocument/2006/relationships/slide" Target="/ppt/slides/slide7.xml" Id="R1234e6bd7e1749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3aa04c16d49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b284c96194573" /><Relationship Type="http://schemas.openxmlformats.org/officeDocument/2006/relationships/theme" Target="/ppt/slideMasters/theme/theme1.xml" Id="R134a81b01a684f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cb284c961945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94de4fe4e48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71e2e8dc047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02456fed343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2f84aee024b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e04cf03a84a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8248a9f3745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7517dea494c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RINGALM AS ble etablert [år] og holder til i Næroset.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333 913 000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148 756 000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287 896 000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SKOG SA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ALMENNINGSSAGA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BORREGAARD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