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d5761df00642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cd8cfe0b444436"/>
  </p:sldMasterIdLst>
  <p:sldIdLst>
    <p:sldId xmlns:r="http://schemas.openxmlformats.org/officeDocument/2006/relationships" id="256" r:id="Rb35c37b772b74653"/>
    <p:sldId xmlns:r="http://schemas.openxmlformats.org/officeDocument/2006/relationships" id="257" r:id="Rab310390ca844ce3"/>
    <p:sldId xmlns:r="http://schemas.openxmlformats.org/officeDocument/2006/relationships" id="258" r:id="R04934297007f4157"/>
    <p:sldId xmlns:r="http://schemas.openxmlformats.org/officeDocument/2006/relationships" id="259" r:id="Rf979b9fa90334ff0"/>
    <p:sldId xmlns:r="http://schemas.openxmlformats.org/officeDocument/2006/relationships" id="260" r:id="R0581f9c4de714e98"/>
    <p:sldId xmlns:r="http://schemas.openxmlformats.org/officeDocument/2006/relationships" id="261" r:id="R5dcfbc51b9a148a1"/>
    <p:sldId xmlns:r="http://schemas.openxmlformats.org/officeDocument/2006/relationships" id="262" r:id="Rd3e11f03b3904f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cd8cfe0b444436" /><Relationship Type="http://schemas.openxmlformats.org/officeDocument/2006/relationships/slide" Target="/ppt/slides/slide1.xml" Id="Rb35c37b772b74653" /><Relationship Type="http://schemas.openxmlformats.org/officeDocument/2006/relationships/slide" Target="/ppt/slides/slide2.xml" Id="Rab310390ca844ce3" /><Relationship Type="http://schemas.openxmlformats.org/officeDocument/2006/relationships/slide" Target="/ppt/slides/slide3.xml" Id="R04934297007f4157" /><Relationship Type="http://schemas.openxmlformats.org/officeDocument/2006/relationships/slide" Target="/ppt/slides/slide4.xml" Id="Rf979b9fa90334ff0" /><Relationship Type="http://schemas.openxmlformats.org/officeDocument/2006/relationships/slide" Target="/ppt/slides/slide5.xml" Id="R0581f9c4de714e98" /><Relationship Type="http://schemas.openxmlformats.org/officeDocument/2006/relationships/slide" Target="/ppt/slides/slide6.xml" Id="R5dcfbc51b9a148a1" /><Relationship Type="http://schemas.openxmlformats.org/officeDocument/2006/relationships/slide" Target="/ppt/slides/slide7.xml" Id="Rd3e11f03b3904f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b555d9da7942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49a2904004acf" /><Relationship Type="http://schemas.openxmlformats.org/officeDocument/2006/relationships/theme" Target="/ppt/slideMasters/theme/theme1.xml" Id="R2c93062814c24e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d49a2904004a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199b56d2d45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40f601e5644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a2447f3de44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b59ff01d44a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7ed3be9ec42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57a840b3a4b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447fb850b4e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 RØNNEBERG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RØNNEBERG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4 173 730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28 712 405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29 580 421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LERFALD ELISABETH R  –  32,8 %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CHRISTOPHER E  –  32,8 %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KRISTINE ERDAL  –  32,8 %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ASTRID L ERDAL  –  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ASTRID L ERDAL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LERFALD ELISABETH R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Jegeråsen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980 394 549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