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688c6f867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4084877d4456d"/>
  </p:sldMasterIdLst>
  <p:sldIdLst>
    <p:sldId xmlns:r="http://schemas.openxmlformats.org/officeDocument/2006/relationships" id="256" r:id="Rde316d8e3a0f44bc"/>
    <p:sldId xmlns:r="http://schemas.openxmlformats.org/officeDocument/2006/relationships" id="257" r:id="Rc9423c4d4105484f"/>
    <p:sldId xmlns:r="http://schemas.openxmlformats.org/officeDocument/2006/relationships" id="258" r:id="R3e3f428e181243e9"/>
    <p:sldId xmlns:r="http://schemas.openxmlformats.org/officeDocument/2006/relationships" id="259" r:id="Rfcc3076c908446c7"/>
    <p:sldId xmlns:r="http://schemas.openxmlformats.org/officeDocument/2006/relationships" id="260" r:id="Rb665d0910a93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4084877d4456d" /><Relationship Type="http://schemas.openxmlformats.org/officeDocument/2006/relationships/slide" Target="/ppt/slides/slide1.xml" Id="Rde316d8e3a0f44bc" /><Relationship Type="http://schemas.openxmlformats.org/officeDocument/2006/relationships/slide" Target="/ppt/slides/slide2.xml" Id="Rc9423c4d4105484f" /><Relationship Type="http://schemas.openxmlformats.org/officeDocument/2006/relationships/slide" Target="/ppt/slides/slide3.xml" Id="R3e3f428e181243e9" /><Relationship Type="http://schemas.openxmlformats.org/officeDocument/2006/relationships/slide" Target="/ppt/slides/slide4.xml" Id="Rfcc3076c908446c7" /><Relationship Type="http://schemas.openxmlformats.org/officeDocument/2006/relationships/slide" Target="/ppt/slides/slide5.xml" Id="Rb665d0910a93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509a0891c4d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771d3c7e14a0e" /><Relationship Type="http://schemas.openxmlformats.org/officeDocument/2006/relationships/theme" Target="/ppt/slideMasters/theme/theme1.xml" Id="R0c71646de2cc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4771d3c7e1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2531bd4fc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7af43cff47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c255042be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ab079bfcc4d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54b82d2643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