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caa31c87fc4a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4387e19a0349b3"/>
  </p:sldMasterIdLst>
  <p:sldIdLst>
    <p:sldId xmlns:r="http://schemas.openxmlformats.org/officeDocument/2006/relationships" id="256" r:id="R673ef9f888454436"/>
    <p:sldId xmlns:r="http://schemas.openxmlformats.org/officeDocument/2006/relationships" id="257" r:id="Rba5f0d2ce060497e"/>
    <p:sldId xmlns:r="http://schemas.openxmlformats.org/officeDocument/2006/relationships" id="258" r:id="R6527392be0554435"/>
    <p:sldId xmlns:r="http://schemas.openxmlformats.org/officeDocument/2006/relationships" id="259" r:id="R83bd7cbfc7ca4158"/>
    <p:sldId xmlns:r="http://schemas.openxmlformats.org/officeDocument/2006/relationships" id="260" r:id="R366631f921434f83"/>
    <p:sldId xmlns:r="http://schemas.openxmlformats.org/officeDocument/2006/relationships" id="261" r:id="Re378435bf1ce4298"/>
    <p:sldId xmlns:r="http://schemas.openxmlformats.org/officeDocument/2006/relationships" id="262" r:id="Re858ef5272774b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4387e19a0349b3" /><Relationship Type="http://schemas.openxmlformats.org/officeDocument/2006/relationships/slide" Target="/ppt/slides/slide1.xml" Id="R673ef9f888454436" /><Relationship Type="http://schemas.openxmlformats.org/officeDocument/2006/relationships/slide" Target="/ppt/slides/slide2.xml" Id="Rba5f0d2ce060497e" /><Relationship Type="http://schemas.openxmlformats.org/officeDocument/2006/relationships/slide" Target="/ppt/slides/slide3.xml" Id="R6527392be0554435" /><Relationship Type="http://schemas.openxmlformats.org/officeDocument/2006/relationships/slide" Target="/ppt/slides/slide4.xml" Id="R83bd7cbfc7ca4158" /><Relationship Type="http://schemas.openxmlformats.org/officeDocument/2006/relationships/slide" Target="/ppt/slides/slide5.xml" Id="R366631f921434f83" /><Relationship Type="http://schemas.openxmlformats.org/officeDocument/2006/relationships/slide" Target="/ppt/slides/slide6.xml" Id="Re378435bf1ce4298" /><Relationship Type="http://schemas.openxmlformats.org/officeDocument/2006/relationships/slide" Target="/ppt/slides/slide7.xml" Id="Re858ef5272774b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c461e66f34b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0e4a8d8ca4842" /><Relationship Type="http://schemas.openxmlformats.org/officeDocument/2006/relationships/theme" Target="/ppt/slideMasters/theme/theme1.xml" Id="Rc292e940c9e646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d0e4a8d8ca48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8cbe5205c4a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72b89e91d45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ae37ec83847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a6518a8e148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99400e9284f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cbb249e3c45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d46aeb9da45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KNIF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KNIF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5 239 657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−7 531 363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17 365 282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75 526 177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105 088 838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FRELSESARMEEN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KIRKENS BYMISJON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LUTHERSK MISJONSSAMBAND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 ARBEIDSGIVERORGANISASJON FOR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NORMISJON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10 37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post@knif.no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www.knif.no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AS</a:t>
            </a:r>
          </a:p>
        </p:txBody>
      </p:sp>
    </p:spTree>
  </p:cSld>
  <p:clrMapOvr>
    <a:masterClrMapping xmlns:a="http://schemas.openxmlformats.org/drawingml/2006/main"/>
  </p:clrMapOvr>
</p:sld>
</file>