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f6555a26204f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adcea4a6da4b46"/>
  </p:sldMasterIdLst>
  <p:sldIdLst>
    <p:sldId xmlns:r="http://schemas.openxmlformats.org/officeDocument/2006/relationships" id="256" r:id="R50f4b32d0a194a5d"/>
    <p:sldId xmlns:r="http://schemas.openxmlformats.org/officeDocument/2006/relationships" id="257" r:id="Reef099d291bb449c"/>
    <p:sldId xmlns:r="http://schemas.openxmlformats.org/officeDocument/2006/relationships" id="258" r:id="Ra019f30cfee24917"/>
    <p:sldId xmlns:r="http://schemas.openxmlformats.org/officeDocument/2006/relationships" id="259" r:id="Ra03446bfb64a4731"/>
    <p:sldId xmlns:r="http://schemas.openxmlformats.org/officeDocument/2006/relationships" id="260" r:id="Ra15e140f9dfd48ad"/>
    <p:sldId xmlns:r="http://schemas.openxmlformats.org/officeDocument/2006/relationships" id="261" r:id="R96cb365ec349416d"/>
    <p:sldId xmlns:r="http://schemas.openxmlformats.org/officeDocument/2006/relationships" id="262" r:id="R99daa4c9069e49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adcea4a6da4b46" /><Relationship Type="http://schemas.openxmlformats.org/officeDocument/2006/relationships/slide" Target="/ppt/slides/slide1.xml" Id="R50f4b32d0a194a5d" /><Relationship Type="http://schemas.openxmlformats.org/officeDocument/2006/relationships/slide" Target="/ppt/slides/slide2.xml" Id="Reef099d291bb449c" /><Relationship Type="http://schemas.openxmlformats.org/officeDocument/2006/relationships/slide" Target="/ppt/slides/slide3.xml" Id="Ra019f30cfee24917" /><Relationship Type="http://schemas.openxmlformats.org/officeDocument/2006/relationships/slide" Target="/ppt/slides/slide4.xml" Id="Ra03446bfb64a4731" /><Relationship Type="http://schemas.openxmlformats.org/officeDocument/2006/relationships/slide" Target="/ppt/slides/slide5.xml" Id="Ra15e140f9dfd48ad" /><Relationship Type="http://schemas.openxmlformats.org/officeDocument/2006/relationships/slide" Target="/ppt/slides/slide6.xml" Id="R96cb365ec349416d" /><Relationship Type="http://schemas.openxmlformats.org/officeDocument/2006/relationships/slide" Target="/ppt/slides/slide7.xml" Id="R99daa4c9069e49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405a4bdcc94f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7d41f609a4f35" /><Relationship Type="http://schemas.openxmlformats.org/officeDocument/2006/relationships/theme" Target="/ppt/slideMasters/theme/theme1.xml" Id="R93011bc2b4e549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97d41f609a4f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ea80ec2f04d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2b4da661f49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31133003c4c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103528d3642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258b2983e46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9e814ad3a4e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67489247040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BERGLY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BERGLY EIGEDOM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2 393 802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1 912 772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1 515 520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1 472 850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3 132 808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FLEKKE SIV KRISTIN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ØEN FRANK OVE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Hafstadv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