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f258c81662f429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0678642047d46fa"/>
  </p:sldMasterIdLst>
  <p:sldIdLst>
    <p:sldId xmlns:r="http://schemas.openxmlformats.org/officeDocument/2006/relationships" id="256" r:id="R0441f58ed7e14081"/>
    <p:sldId xmlns:r="http://schemas.openxmlformats.org/officeDocument/2006/relationships" id="257" r:id="Rf46f76700b43404d"/>
    <p:sldId xmlns:r="http://schemas.openxmlformats.org/officeDocument/2006/relationships" id="258" r:id="R4d71c6cd38094e96"/>
    <p:sldId xmlns:r="http://schemas.openxmlformats.org/officeDocument/2006/relationships" id="259" r:id="Rc8806b67ffa24f9b"/>
    <p:sldId xmlns:r="http://schemas.openxmlformats.org/officeDocument/2006/relationships" id="260" r:id="R0e59d4bc6e7847a9"/>
    <p:sldId xmlns:r="http://schemas.openxmlformats.org/officeDocument/2006/relationships" id="261" r:id="R9518e76a71534f43"/>
    <p:sldId xmlns:r="http://schemas.openxmlformats.org/officeDocument/2006/relationships" id="262" r:id="R8397ea641db146e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0678642047d46fa" /><Relationship Type="http://schemas.openxmlformats.org/officeDocument/2006/relationships/slide" Target="/ppt/slides/slide1.xml" Id="R0441f58ed7e14081" /><Relationship Type="http://schemas.openxmlformats.org/officeDocument/2006/relationships/slide" Target="/ppt/slides/slide2.xml" Id="Rf46f76700b43404d" /><Relationship Type="http://schemas.openxmlformats.org/officeDocument/2006/relationships/slide" Target="/ppt/slides/slide3.xml" Id="R4d71c6cd38094e96" /><Relationship Type="http://schemas.openxmlformats.org/officeDocument/2006/relationships/slide" Target="/ppt/slides/slide4.xml" Id="Rc8806b67ffa24f9b" /><Relationship Type="http://schemas.openxmlformats.org/officeDocument/2006/relationships/slide" Target="/ppt/slides/slide5.xml" Id="R0e59d4bc6e7847a9" /><Relationship Type="http://schemas.openxmlformats.org/officeDocument/2006/relationships/slide" Target="/ppt/slides/slide6.xml" Id="R9518e76a71534f43" /><Relationship Type="http://schemas.openxmlformats.org/officeDocument/2006/relationships/slide" Target="/ppt/slides/slide7.xml" Id="R8397ea641db146e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9dad7f0fe2f422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2df1de55824707" /><Relationship Type="http://schemas.openxmlformats.org/officeDocument/2006/relationships/theme" Target="/ppt/slideMasters/theme/theme1.xml" Id="R4f8b7a310c394ef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92df1de5582470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22a631e20e446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adf7ce3af0443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346413099b421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46e21aaac54ae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f0e091cec2447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2f2ceb484e411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30dfc3110244a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LORD 1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LORD 1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LORD 1 AS ble etablert [år] og holder til i Mandal.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LORD 1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LORD 1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LORD 1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5 522 980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890 598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4 877 517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62 573 534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93 760 330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LORD 1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TØNNESEN ERIK EDVARD  –  27,5 %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TØNNESEN GRETHE  –  27,5 %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HT MANDAL AS  –  15,0 %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MT MANDAL AS  –  15,0 %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 MANDAL AS  –  15,0 %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TØNNESEN ERIK EDVARD  –  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LORD 1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Bryggegata 28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4514 Mandal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980 417 050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LORD 1 AS</a:t>
            </a:r>
          </a:p>
        </p:txBody>
      </p:sp>
    </p:spTree>
  </p:cSld>
  <p:clrMapOvr>
    <a:masterClrMapping xmlns:a="http://schemas.openxmlformats.org/drawingml/2006/main"/>
  </p:clrMapOvr>
</p:sld>
</file>