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c79d03c14f45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c3a2b614884ee6"/>
  </p:sldMasterIdLst>
  <p:sldIdLst>
    <p:sldId xmlns:r="http://schemas.openxmlformats.org/officeDocument/2006/relationships" id="256" r:id="R142ebb48cd5a4042"/>
    <p:sldId xmlns:r="http://schemas.openxmlformats.org/officeDocument/2006/relationships" id="257" r:id="R160633016a274509"/>
    <p:sldId xmlns:r="http://schemas.openxmlformats.org/officeDocument/2006/relationships" id="258" r:id="R34506d52d1634c88"/>
    <p:sldId xmlns:r="http://schemas.openxmlformats.org/officeDocument/2006/relationships" id="259" r:id="R534dd6daa1854d31"/>
    <p:sldId xmlns:r="http://schemas.openxmlformats.org/officeDocument/2006/relationships" id="260" r:id="R3bb22bcb3fea4b0c"/>
    <p:sldId xmlns:r="http://schemas.openxmlformats.org/officeDocument/2006/relationships" id="261" r:id="Ra108b785049040e7"/>
    <p:sldId xmlns:r="http://schemas.openxmlformats.org/officeDocument/2006/relationships" id="262" r:id="Reac9c14219d643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c3a2b614884ee6" /><Relationship Type="http://schemas.openxmlformats.org/officeDocument/2006/relationships/slide" Target="/ppt/slides/slide1.xml" Id="R142ebb48cd5a4042" /><Relationship Type="http://schemas.openxmlformats.org/officeDocument/2006/relationships/slide" Target="/ppt/slides/slide2.xml" Id="R160633016a274509" /><Relationship Type="http://schemas.openxmlformats.org/officeDocument/2006/relationships/slide" Target="/ppt/slides/slide3.xml" Id="R34506d52d1634c88" /><Relationship Type="http://schemas.openxmlformats.org/officeDocument/2006/relationships/slide" Target="/ppt/slides/slide4.xml" Id="R534dd6daa1854d31" /><Relationship Type="http://schemas.openxmlformats.org/officeDocument/2006/relationships/slide" Target="/ppt/slides/slide5.xml" Id="R3bb22bcb3fea4b0c" /><Relationship Type="http://schemas.openxmlformats.org/officeDocument/2006/relationships/slide" Target="/ppt/slides/slide6.xml" Id="Ra108b785049040e7" /><Relationship Type="http://schemas.openxmlformats.org/officeDocument/2006/relationships/slide" Target="/ppt/slides/slide7.xml" Id="Reac9c14219d643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0b9734abf44d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7a736aa8b46a5" /><Relationship Type="http://schemas.openxmlformats.org/officeDocument/2006/relationships/theme" Target="/ppt/slideMasters/theme/theme1.xml" Id="R181a1ba49dc54f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47a736aa8b46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e77460cd342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9c88ec8f946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426a18cab4e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422f487d648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302ae07de40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92cdba76541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ec323395544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ELVIA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8 342 213 000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1 666 954 000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749 385 000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11 829 080 000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32 594 761 000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EIDSIVA ENERGI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02024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firmapost@elvia.no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www.elvia.no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980 489 698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ELVIA AS</a:t>
            </a:r>
          </a:p>
        </p:txBody>
      </p:sp>
    </p:spTree>
  </p:cSld>
  <p:clrMapOvr>
    <a:masterClrMapping xmlns:a="http://schemas.openxmlformats.org/drawingml/2006/main"/>
  </p:clrMapOvr>
</p:sld>
</file>