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1df7e0847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00f6890e047e3"/>
  </p:sldMasterIdLst>
  <p:sldIdLst>
    <p:sldId xmlns:r="http://schemas.openxmlformats.org/officeDocument/2006/relationships" id="256" r:id="Rbd9967cb8cfd4fc4"/>
    <p:sldId xmlns:r="http://schemas.openxmlformats.org/officeDocument/2006/relationships" id="257" r:id="R1124843203234a15"/>
    <p:sldId xmlns:r="http://schemas.openxmlformats.org/officeDocument/2006/relationships" id="258" r:id="R4b49f149de5f4676"/>
    <p:sldId xmlns:r="http://schemas.openxmlformats.org/officeDocument/2006/relationships" id="259" r:id="Ra8bf9222c39a4e92"/>
    <p:sldId xmlns:r="http://schemas.openxmlformats.org/officeDocument/2006/relationships" id="260" r:id="R7f3663e098374be4"/>
    <p:sldId xmlns:r="http://schemas.openxmlformats.org/officeDocument/2006/relationships" id="261" r:id="Re8e1685f7ca54640"/>
    <p:sldId xmlns:r="http://schemas.openxmlformats.org/officeDocument/2006/relationships" id="262" r:id="R946231a238c24b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00f6890e047e3" /><Relationship Type="http://schemas.openxmlformats.org/officeDocument/2006/relationships/slide" Target="/ppt/slides/slide1.xml" Id="Rbd9967cb8cfd4fc4" /><Relationship Type="http://schemas.openxmlformats.org/officeDocument/2006/relationships/slide" Target="/ppt/slides/slide2.xml" Id="R1124843203234a15" /><Relationship Type="http://schemas.openxmlformats.org/officeDocument/2006/relationships/slide" Target="/ppt/slides/slide3.xml" Id="R4b49f149de5f4676" /><Relationship Type="http://schemas.openxmlformats.org/officeDocument/2006/relationships/slide" Target="/ppt/slides/slide4.xml" Id="Ra8bf9222c39a4e92" /><Relationship Type="http://schemas.openxmlformats.org/officeDocument/2006/relationships/slide" Target="/ppt/slides/slide5.xml" Id="R7f3663e098374be4" /><Relationship Type="http://schemas.openxmlformats.org/officeDocument/2006/relationships/slide" Target="/ppt/slides/slide6.xml" Id="Re8e1685f7ca54640" /><Relationship Type="http://schemas.openxmlformats.org/officeDocument/2006/relationships/slide" Target="/ppt/slides/slide7.xml" Id="R946231a238c24b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f9c5bf576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f205e81ab4106" /><Relationship Type="http://schemas.openxmlformats.org/officeDocument/2006/relationships/theme" Target="/ppt/slideMasters/theme/theme1.xml" Id="R1b9fe6004315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f205e81ab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60de4bf36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9ca5b424c4b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3a4779dd941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d87d7c794e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243a42970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86fe6ce5f42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49403a2444d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HOLAR OLA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HOLAR OLA ROALD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81 218 407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6 709 048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5 126 031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23 615 426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JAN ROALD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VON QUILLFELDT SCHULZE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SUSANNA AHLANDER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GIULIO RICARDO TORRACCHI CARRASCO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STAGIS AAGAARD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SABINA ELISE MARKUSSEN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64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firmapost@olaroald.as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980 501 310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