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d0b20870f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ab73390a34503"/>
  </p:sldMasterIdLst>
  <p:sldIdLst>
    <p:sldId xmlns:r="http://schemas.openxmlformats.org/officeDocument/2006/relationships" id="256" r:id="R1f33fe8872634e8d"/>
    <p:sldId xmlns:r="http://schemas.openxmlformats.org/officeDocument/2006/relationships" id="257" r:id="R84292d3943524ef0"/>
    <p:sldId xmlns:r="http://schemas.openxmlformats.org/officeDocument/2006/relationships" id="258" r:id="R8f7d8759495a4d22"/>
    <p:sldId xmlns:r="http://schemas.openxmlformats.org/officeDocument/2006/relationships" id="259" r:id="R1a9b3cdb5b16452d"/>
    <p:sldId xmlns:r="http://schemas.openxmlformats.org/officeDocument/2006/relationships" id="260" r:id="R8a6390114fd5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ab73390a34503" /><Relationship Type="http://schemas.openxmlformats.org/officeDocument/2006/relationships/slide" Target="/ppt/slides/slide1.xml" Id="R1f33fe8872634e8d" /><Relationship Type="http://schemas.openxmlformats.org/officeDocument/2006/relationships/slide" Target="/ppt/slides/slide2.xml" Id="R84292d3943524ef0" /><Relationship Type="http://schemas.openxmlformats.org/officeDocument/2006/relationships/slide" Target="/ppt/slides/slide3.xml" Id="R8f7d8759495a4d22" /><Relationship Type="http://schemas.openxmlformats.org/officeDocument/2006/relationships/slide" Target="/ppt/slides/slide4.xml" Id="R1a9b3cdb5b16452d" /><Relationship Type="http://schemas.openxmlformats.org/officeDocument/2006/relationships/slide" Target="/ppt/slides/slide5.xml" Id="R8a6390114fd5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16b2e39e448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fd91e78fb4bae" /><Relationship Type="http://schemas.openxmlformats.org/officeDocument/2006/relationships/theme" Target="/ppt/slideMasters/theme/theme1.xml" Id="Rad0c966b51df4b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6fd91e78fb4b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a6201bf4548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f59f3f1cf4f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11534fb2a44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28b9cf1034d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f4f8039b145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ANLEGGSDRIFT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ANLEGGSDRIFT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980 646 556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ANLEGGSDRIFT AS</a:t>
            </a:r>
          </a:p>
        </p:txBody>
      </p:sp>
    </p:spTree>
  </p:cSld>
  <p:clrMapOvr>
    <a:masterClrMapping xmlns:a="http://schemas.openxmlformats.org/drawingml/2006/main"/>
  </p:clrMapOvr>
</p:sld>
</file>