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c5b52bf8b34d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089eed35524a02"/>
  </p:sldMasterIdLst>
  <p:sldIdLst>
    <p:sldId xmlns:r="http://schemas.openxmlformats.org/officeDocument/2006/relationships" id="256" r:id="R6a100072c0924391"/>
    <p:sldId xmlns:r="http://schemas.openxmlformats.org/officeDocument/2006/relationships" id="257" r:id="R05d5f727d50649f4"/>
    <p:sldId xmlns:r="http://schemas.openxmlformats.org/officeDocument/2006/relationships" id="258" r:id="R3b5e72db3b7d4171"/>
    <p:sldId xmlns:r="http://schemas.openxmlformats.org/officeDocument/2006/relationships" id="259" r:id="Rb48c80094513481f"/>
    <p:sldId xmlns:r="http://schemas.openxmlformats.org/officeDocument/2006/relationships" id="260" r:id="R02150fc53b014f8b"/>
    <p:sldId xmlns:r="http://schemas.openxmlformats.org/officeDocument/2006/relationships" id="261" r:id="R98e69c703e454aef"/>
    <p:sldId xmlns:r="http://schemas.openxmlformats.org/officeDocument/2006/relationships" id="262" r:id="R40d04f287a104a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089eed35524a02" /><Relationship Type="http://schemas.openxmlformats.org/officeDocument/2006/relationships/slide" Target="/ppt/slides/slide1.xml" Id="R6a100072c0924391" /><Relationship Type="http://schemas.openxmlformats.org/officeDocument/2006/relationships/slide" Target="/ppt/slides/slide2.xml" Id="R05d5f727d50649f4" /><Relationship Type="http://schemas.openxmlformats.org/officeDocument/2006/relationships/slide" Target="/ppt/slides/slide3.xml" Id="R3b5e72db3b7d4171" /><Relationship Type="http://schemas.openxmlformats.org/officeDocument/2006/relationships/slide" Target="/ppt/slides/slide4.xml" Id="Rb48c80094513481f" /><Relationship Type="http://schemas.openxmlformats.org/officeDocument/2006/relationships/slide" Target="/ppt/slides/slide5.xml" Id="R02150fc53b014f8b" /><Relationship Type="http://schemas.openxmlformats.org/officeDocument/2006/relationships/slide" Target="/ppt/slides/slide6.xml" Id="R98e69c703e454aef" /><Relationship Type="http://schemas.openxmlformats.org/officeDocument/2006/relationships/slide" Target="/ppt/slides/slide7.xml" Id="R40d04f287a104a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c796733f2244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127331f3bb4e19" /><Relationship Type="http://schemas.openxmlformats.org/officeDocument/2006/relationships/theme" Target="/ppt/slideMasters/theme/theme1.xml" Id="R061f2bc1a27f49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127331f3bb4e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9cc91961d047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0935f107e64c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8bfa04bdd14d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49abd21d4744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e0aa35d94c40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01a407200343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a7075ca0a948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BILTREND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BILTREND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BILTREND AS ble etablert [år] og holder til i Tromsdalen.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BILTREND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BILTREND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BILTREND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−246 137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13 845 884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61 093 737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244 978 023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BILTREND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MOLUND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BILTREND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9020 Tromsdalen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97 49 30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980 689 921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BILTREND AS</a:t>
            </a:r>
          </a:p>
        </p:txBody>
      </p:sp>
    </p:spTree>
  </p:cSld>
  <p:clrMapOvr>
    <a:masterClrMapping xmlns:a="http://schemas.openxmlformats.org/drawingml/2006/main"/>
  </p:clrMapOvr>
</p:sld>
</file>