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09edba017840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785c21d5b54e9c"/>
  </p:sldMasterIdLst>
  <p:sldIdLst>
    <p:sldId xmlns:r="http://schemas.openxmlformats.org/officeDocument/2006/relationships" id="256" r:id="R0dab388ae6da496f"/>
    <p:sldId xmlns:r="http://schemas.openxmlformats.org/officeDocument/2006/relationships" id="257" r:id="R44072cbdc4b44490"/>
    <p:sldId xmlns:r="http://schemas.openxmlformats.org/officeDocument/2006/relationships" id="258" r:id="Ref7b040918fe4866"/>
    <p:sldId xmlns:r="http://schemas.openxmlformats.org/officeDocument/2006/relationships" id="259" r:id="R9ef991b04f9c48dd"/>
    <p:sldId xmlns:r="http://schemas.openxmlformats.org/officeDocument/2006/relationships" id="260" r:id="R56dfd99385cc4dcb"/>
    <p:sldId xmlns:r="http://schemas.openxmlformats.org/officeDocument/2006/relationships" id="261" r:id="Rbc0df0890f3c4066"/>
    <p:sldId xmlns:r="http://schemas.openxmlformats.org/officeDocument/2006/relationships" id="262" r:id="R00cc97aa332241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785c21d5b54e9c" /><Relationship Type="http://schemas.openxmlformats.org/officeDocument/2006/relationships/slide" Target="/ppt/slides/slide1.xml" Id="R0dab388ae6da496f" /><Relationship Type="http://schemas.openxmlformats.org/officeDocument/2006/relationships/slide" Target="/ppt/slides/slide2.xml" Id="R44072cbdc4b44490" /><Relationship Type="http://schemas.openxmlformats.org/officeDocument/2006/relationships/slide" Target="/ppt/slides/slide3.xml" Id="Ref7b040918fe4866" /><Relationship Type="http://schemas.openxmlformats.org/officeDocument/2006/relationships/slide" Target="/ppt/slides/slide4.xml" Id="R9ef991b04f9c48dd" /><Relationship Type="http://schemas.openxmlformats.org/officeDocument/2006/relationships/slide" Target="/ppt/slides/slide5.xml" Id="R56dfd99385cc4dcb" /><Relationship Type="http://schemas.openxmlformats.org/officeDocument/2006/relationships/slide" Target="/ppt/slides/slide6.xml" Id="Rbc0df0890f3c4066" /><Relationship Type="http://schemas.openxmlformats.org/officeDocument/2006/relationships/slide" Target="/ppt/slides/slide7.xml" Id="R00cc97aa332241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96d74dd13b44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bda09a7d943f1" /><Relationship Type="http://schemas.openxmlformats.org/officeDocument/2006/relationships/theme" Target="/ppt/slideMasters/theme/theme1.xml" Id="R1d4acf92c17b42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dbda09a7d943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e49a757e844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0176202924f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f4d054dd547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98f56336548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4973502ca4e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4064e4678434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9f644c8de48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13 845 884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61 093 737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244 978 023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49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