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eb4bfe43b246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1b8a1059df4852"/>
  </p:sldMasterIdLst>
  <p:sldIdLst>
    <p:sldId xmlns:r="http://schemas.openxmlformats.org/officeDocument/2006/relationships" id="256" r:id="R7a837496b4244333"/>
    <p:sldId xmlns:r="http://schemas.openxmlformats.org/officeDocument/2006/relationships" id="257" r:id="Rd16a1e2b8a1d494b"/>
    <p:sldId xmlns:r="http://schemas.openxmlformats.org/officeDocument/2006/relationships" id="258" r:id="Rc4174c1438234ea5"/>
    <p:sldId xmlns:r="http://schemas.openxmlformats.org/officeDocument/2006/relationships" id="259" r:id="Re238bfca7fbc4ae9"/>
    <p:sldId xmlns:r="http://schemas.openxmlformats.org/officeDocument/2006/relationships" id="260" r:id="Rbc247d424ec54cf3"/>
    <p:sldId xmlns:r="http://schemas.openxmlformats.org/officeDocument/2006/relationships" id="261" r:id="Rb791bb6565d1464b"/>
    <p:sldId xmlns:r="http://schemas.openxmlformats.org/officeDocument/2006/relationships" id="262" r:id="R9b0f3f65964344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1b8a1059df4852" /><Relationship Type="http://schemas.openxmlformats.org/officeDocument/2006/relationships/slide" Target="/ppt/slides/slide1.xml" Id="R7a837496b4244333" /><Relationship Type="http://schemas.openxmlformats.org/officeDocument/2006/relationships/slide" Target="/ppt/slides/slide2.xml" Id="Rd16a1e2b8a1d494b" /><Relationship Type="http://schemas.openxmlformats.org/officeDocument/2006/relationships/slide" Target="/ppt/slides/slide3.xml" Id="Rc4174c1438234ea5" /><Relationship Type="http://schemas.openxmlformats.org/officeDocument/2006/relationships/slide" Target="/ppt/slides/slide4.xml" Id="Re238bfca7fbc4ae9" /><Relationship Type="http://schemas.openxmlformats.org/officeDocument/2006/relationships/slide" Target="/ppt/slides/slide5.xml" Id="Rbc247d424ec54cf3" /><Relationship Type="http://schemas.openxmlformats.org/officeDocument/2006/relationships/slide" Target="/ppt/slides/slide6.xml" Id="Rb791bb6565d1464b" /><Relationship Type="http://schemas.openxmlformats.org/officeDocument/2006/relationships/slide" Target="/ppt/slides/slide7.xml" Id="R9b0f3f65964344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eecccdab374c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57b8d36324b96" /><Relationship Type="http://schemas.openxmlformats.org/officeDocument/2006/relationships/theme" Target="/ppt/slideMasters/theme/theme1.xml" Id="R984c760be6a643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f57b8d36324b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68e4de44f4d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26327e90846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df7f6f82745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978f24fbe4a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58409a40943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a53cd764e4f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ce717c21b4d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GAUSDAL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GAUSDAL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GAUSDAL INVESTERING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GAUSDAL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GAUSDAL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GAUSDAL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−124 648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1 402 875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4 804 599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GAUSDAL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GAUSDAL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GAUSDAL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Møllegata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61 45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980 824 403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GAUSDAL INVESTERING AS</a:t>
            </a:r>
          </a:p>
        </p:txBody>
      </p:sp>
    </p:spTree>
  </p:cSld>
  <p:clrMapOvr>
    <a:masterClrMapping xmlns:a="http://schemas.openxmlformats.org/drawingml/2006/main"/>
  </p:clrMapOvr>
</p:sld>
</file>