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2d84c6a91744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580ced1d2d4408"/>
  </p:sldMasterIdLst>
  <p:sldIdLst>
    <p:sldId xmlns:r="http://schemas.openxmlformats.org/officeDocument/2006/relationships" id="256" r:id="R386316690a5840d1"/>
    <p:sldId xmlns:r="http://schemas.openxmlformats.org/officeDocument/2006/relationships" id="257" r:id="R115ef48636e748aa"/>
    <p:sldId xmlns:r="http://schemas.openxmlformats.org/officeDocument/2006/relationships" id="258" r:id="R16018d21f5624ea6"/>
    <p:sldId xmlns:r="http://schemas.openxmlformats.org/officeDocument/2006/relationships" id="259" r:id="R3695ecd32ced43ee"/>
    <p:sldId xmlns:r="http://schemas.openxmlformats.org/officeDocument/2006/relationships" id="260" r:id="R555d24cc051b4d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80ced1d2d4408" /><Relationship Type="http://schemas.openxmlformats.org/officeDocument/2006/relationships/slide" Target="/ppt/slides/slide1.xml" Id="R386316690a5840d1" /><Relationship Type="http://schemas.openxmlformats.org/officeDocument/2006/relationships/slide" Target="/ppt/slides/slide2.xml" Id="R115ef48636e748aa" /><Relationship Type="http://schemas.openxmlformats.org/officeDocument/2006/relationships/slide" Target="/ppt/slides/slide3.xml" Id="R16018d21f5624ea6" /><Relationship Type="http://schemas.openxmlformats.org/officeDocument/2006/relationships/slide" Target="/ppt/slides/slide4.xml" Id="R3695ecd32ced43ee" /><Relationship Type="http://schemas.openxmlformats.org/officeDocument/2006/relationships/slide" Target="/ppt/slides/slide5.xml" Id="R555d24cc051b4d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11019075d47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481bf94804a24" /><Relationship Type="http://schemas.openxmlformats.org/officeDocument/2006/relationships/theme" Target="/ppt/slideMasters/theme/theme1.xml" Id="R2d2ccacd0c4944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f481bf94804a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03f45852c46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68d71205c40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d5e6d0ce941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5c83f79814f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1dfe8ac1148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SENTERSERVICE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SENTERSERVICE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SENTERSERVICE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SENTERSERVICE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SENTERSERVICE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SENTERSERVICE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980 875 261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SENTERSERVICE NORGE AS</a:t>
            </a:r>
          </a:p>
        </p:txBody>
      </p:sp>
    </p:spTree>
  </p:cSld>
  <p:clrMapOvr>
    <a:masterClrMapping xmlns:a="http://schemas.openxmlformats.org/drawingml/2006/main"/>
  </p:clrMapOvr>
</p:sld>
</file>