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391c5d92364f3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1dab29fa5647b7"/>
  </p:sldMasterIdLst>
  <p:sldIdLst>
    <p:sldId xmlns:r="http://schemas.openxmlformats.org/officeDocument/2006/relationships" id="256" r:id="R2333ad2d25e64966"/>
    <p:sldId xmlns:r="http://schemas.openxmlformats.org/officeDocument/2006/relationships" id="257" r:id="R1269337c0af14acf"/>
    <p:sldId xmlns:r="http://schemas.openxmlformats.org/officeDocument/2006/relationships" id="258" r:id="Rca5ff885c520458d"/>
    <p:sldId xmlns:r="http://schemas.openxmlformats.org/officeDocument/2006/relationships" id="259" r:id="Rdacbcff675f242d2"/>
    <p:sldId xmlns:r="http://schemas.openxmlformats.org/officeDocument/2006/relationships" id="260" r:id="Rd49c2c74906a49c8"/>
    <p:sldId xmlns:r="http://schemas.openxmlformats.org/officeDocument/2006/relationships" id="261" r:id="R0ce3e8b9af2249a4"/>
    <p:sldId xmlns:r="http://schemas.openxmlformats.org/officeDocument/2006/relationships" id="262" r:id="R330d4bd03e9549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1dab29fa5647b7" /><Relationship Type="http://schemas.openxmlformats.org/officeDocument/2006/relationships/slide" Target="/ppt/slides/slide1.xml" Id="R2333ad2d25e64966" /><Relationship Type="http://schemas.openxmlformats.org/officeDocument/2006/relationships/slide" Target="/ppt/slides/slide2.xml" Id="R1269337c0af14acf" /><Relationship Type="http://schemas.openxmlformats.org/officeDocument/2006/relationships/slide" Target="/ppt/slides/slide3.xml" Id="Rca5ff885c520458d" /><Relationship Type="http://schemas.openxmlformats.org/officeDocument/2006/relationships/slide" Target="/ppt/slides/slide4.xml" Id="Rdacbcff675f242d2" /><Relationship Type="http://schemas.openxmlformats.org/officeDocument/2006/relationships/slide" Target="/ppt/slides/slide5.xml" Id="Rd49c2c74906a49c8" /><Relationship Type="http://schemas.openxmlformats.org/officeDocument/2006/relationships/slide" Target="/ppt/slides/slide6.xml" Id="R0ce3e8b9af2249a4" /><Relationship Type="http://schemas.openxmlformats.org/officeDocument/2006/relationships/slide" Target="/ppt/slides/slide7.xml" Id="R330d4bd03e9549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4f1caba7cd45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c69442ae814db3" /><Relationship Type="http://schemas.openxmlformats.org/officeDocument/2006/relationships/theme" Target="/ppt/slideMasters/theme/theme1.xml" Id="Rcf051195117a4f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c69442ae814d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53899e7b7346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7336e3c4d341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4f5fb0cf2f4a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1a2cf3884448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ca1290cbda4a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7b9d6159294ca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87db394f8442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GAMSBERG RG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GAMSBERG RG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GAMSBERG RG NORWAY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GAMSBERG RG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GAMSBERG RG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GAMSBERG RG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−506 678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−498 630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4 575 530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6 207 552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GAMSBERG RG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STEINE OTTO GAMS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GAMSBERG RG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Ole Irgens' vei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94 06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erik@gamsberg.no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980 891 445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GAMSBERG RG NORWAY AS</a:t>
            </a:r>
          </a:p>
        </p:txBody>
      </p:sp>
    </p:spTree>
  </p:cSld>
  <p:clrMapOvr>
    <a:masterClrMapping xmlns:a="http://schemas.openxmlformats.org/drawingml/2006/main"/>
  </p:clrMapOvr>
</p:sld>
</file>