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b8547ff7fd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b5190751f44e64"/>
  </p:sldMasterIdLst>
  <p:sldIdLst>
    <p:sldId xmlns:r="http://schemas.openxmlformats.org/officeDocument/2006/relationships" id="256" r:id="R56452dc0e4274143"/>
    <p:sldId xmlns:r="http://schemas.openxmlformats.org/officeDocument/2006/relationships" id="257" r:id="R1808c4a895ad4779"/>
    <p:sldId xmlns:r="http://schemas.openxmlformats.org/officeDocument/2006/relationships" id="258" r:id="Rd54cd520802140ed"/>
    <p:sldId xmlns:r="http://schemas.openxmlformats.org/officeDocument/2006/relationships" id="259" r:id="R43392a5aaf614120"/>
    <p:sldId xmlns:r="http://schemas.openxmlformats.org/officeDocument/2006/relationships" id="260" r:id="Rb1a4fe73421e4b78"/>
    <p:sldId xmlns:r="http://schemas.openxmlformats.org/officeDocument/2006/relationships" id="261" r:id="R2174d200c2cd4a99"/>
    <p:sldId xmlns:r="http://schemas.openxmlformats.org/officeDocument/2006/relationships" id="262" r:id="R201e4c747f1d45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5190751f44e64" /><Relationship Type="http://schemas.openxmlformats.org/officeDocument/2006/relationships/slide" Target="/ppt/slides/slide1.xml" Id="R56452dc0e4274143" /><Relationship Type="http://schemas.openxmlformats.org/officeDocument/2006/relationships/slide" Target="/ppt/slides/slide2.xml" Id="R1808c4a895ad4779" /><Relationship Type="http://schemas.openxmlformats.org/officeDocument/2006/relationships/slide" Target="/ppt/slides/slide3.xml" Id="Rd54cd520802140ed" /><Relationship Type="http://schemas.openxmlformats.org/officeDocument/2006/relationships/slide" Target="/ppt/slides/slide4.xml" Id="R43392a5aaf614120" /><Relationship Type="http://schemas.openxmlformats.org/officeDocument/2006/relationships/slide" Target="/ppt/slides/slide5.xml" Id="Rb1a4fe73421e4b78" /><Relationship Type="http://schemas.openxmlformats.org/officeDocument/2006/relationships/slide" Target="/ppt/slides/slide6.xml" Id="R2174d200c2cd4a99" /><Relationship Type="http://schemas.openxmlformats.org/officeDocument/2006/relationships/slide" Target="/ppt/slides/slide7.xml" Id="R201e4c747f1d45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23339a1de47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cd32f6bb941bc" /><Relationship Type="http://schemas.openxmlformats.org/officeDocument/2006/relationships/theme" Target="/ppt/slideMasters/theme/theme1.xml" Id="Rb025c22bb5da40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cd32f6bb941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feb10f212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c1facd59b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df980e46540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685371dde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dffc9931944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1b85b2c0240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916fddc94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 1 RANDABERG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RANDABERG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 1 RANDABERG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RANDABERG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RANDABERG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RANDABERG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19 408 166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997 013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1 535 665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10 371 033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14 449 787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RANDABERG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ASEM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BERGESEN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G-NES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RANDABERG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Torbergssons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41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980 945 782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RANDABERG AS</a:t>
            </a:r>
          </a:p>
        </p:txBody>
      </p:sp>
    </p:spTree>
  </p:cSld>
  <p:clrMapOvr>
    <a:masterClrMapping xmlns:a="http://schemas.openxmlformats.org/drawingml/2006/main"/>
  </p:clrMapOvr>
</p:sld>
</file>