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72560e266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4768ef82c24689"/>
  </p:sldMasterIdLst>
  <p:sldIdLst>
    <p:sldId xmlns:r="http://schemas.openxmlformats.org/officeDocument/2006/relationships" id="256" r:id="R4dfbd40113ba4b51"/>
    <p:sldId xmlns:r="http://schemas.openxmlformats.org/officeDocument/2006/relationships" id="257" r:id="Rdd0101389fb147f0"/>
    <p:sldId xmlns:r="http://schemas.openxmlformats.org/officeDocument/2006/relationships" id="258" r:id="R0869400aa6854bce"/>
    <p:sldId xmlns:r="http://schemas.openxmlformats.org/officeDocument/2006/relationships" id="259" r:id="R1c8a0c67170544f9"/>
    <p:sldId xmlns:r="http://schemas.openxmlformats.org/officeDocument/2006/relationships" id="260" r:id="Rf61819d483304450"/>
    <p:sldId xmlns:r="http://schemas.openxmlformats.org/officeDocument/2006/relationships" id="261" r:id="R45f41f8f6d194c6d"/>
    <p:sldId xmlns:r="http://schemas.openxmlformats.org/officeDocument/2006/relationships" id="262" r:id="Rc9693d4f75bd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768ef82c24689" /><Relationship Type="http://schemas.openxmlformats.org/officeDocument/2006/relationships/slide" Target="/ppt/slides/slide1.xml" Id="R4dfbd40113ba4b51" /><Relationship Type="http://schemas.openxmlformats.org/officeDocument/2006/relationships/slide" Target="/ppt/slides/slide2.xml" Id="Rdd0101389fb147f0" /><Relationship Type="http://schemas.openxmlformats.org/officeDocument/2006/relationships/slide" Target="/ppt/slides/slide3.xml" Id="R0869400aa6854bce" /><Relationship Type="http://schemas.openxmlformats.org/officeDocument/2006/relationships/slide" Target="/ppt/slides/slide4.xml" Id="R1c8a0c67170544f9" /><Relationship Type="http://schemas.openxmlformats.org/officeDocument/2006/relationships/slide" Target="/ppt/slides/slide5.xml" Id="Rf61819d483304450" /><Relationship Type="http://schemas.openxmlformats.org/officeDocument/2006/relationships/slide" Target="/ppt/slides/slide6.xml" Id="R45f41f8f6d194c6d" /><Relationship Type="http://schemas.openxmlformats.org/officeDocument/2006/relationships/slide" Target="/ppt/slides/slide7.xml" Id="Rc9693d4f75bd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ed717f0da45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c021342a646d4" /><Relationship Type="http://schemas.openxmlformats.org/officeDocument/2006/relationships/theme" Target="/ppt/slideMasters/theme/theme1.xml" Id="Re3c512266c9a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c021342a6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04b24f77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7c4ddf34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9491399cf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fd0f9c9d1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792f66f644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dc1745a92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57a8667bb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BDT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66 501 953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5 742 853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5 060 530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15 005 498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26 182 293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Braarudgate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3181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02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