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904c0235c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1e3425790d47cf"/>
  </p:sldMasterIdLst>
  <p:sldIdLst>
    <p:sldId xmlns:r="http://schemas.openxmlformats.org/officeDocument/2006/relationships" id="256" r:id="R289b2a02d04b4ced"/>
    <p:sldId xmlns:r="http://schemas.openxmlformats.org/officeDocument/2006/relationships" id="257" r:id="R6b3802c8831243ed"/>
    <p:sldId xmlns:r="http://schemas.openxmlformats.org/officeDocument/2006/relationships" id="258" r:id="R739dd295560247bb"/>
    <p:sldId xmlns:r="http://schemas.openxmlformats.org/officeDocument/2006/relationships" id="259" r:id="Ra9271440704c43a6"/>
    <p:sldId xmlns:r="http://schemas.openxmlformats.org/officeDocument/2006/relationships" id="260" r:id="Race0fe63838248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e3425790d47cf" /><Relationship Type="http://schemas.openxmlformats.org/officeDocument/2006/relationships/slide" Target="/ppt/slides/slide1.xml" Id="R289b2a02d04b4ced" /><Relationship Type="http://schemas.openxmlformats.org/officeDocument/2006/relationships/slide" Target="/ppt/slides/slide2.xml" Id="R6b3802c8831243ed" /><Relationship Type="http://schemas.openxmlformats.org/officeDocument/2006/relationships/slide" Target="/ppt/slides/slide3.xml" Id="R739dd295560247bb" /><Relationship Type="http://schemas.openxmlformats.org/officeDocument/2006/relationships/slide" Target="/ppt/slides/slide4.xml" Id="Ra9271440704c43a6" /><Relationship Type="http://schemas.openxmlformats.org/officeDocument/2006/relationships/slide" Target="/ppt/slides/slide5.xml" Id="Race0fe63838248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939e3804340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1a3942a8b4a19" /><Relationship Type="http://schemas.openxmlformats.org/officeDocument/2006/relationships/theme" Target="/ppt/slideMasters/theme/theme1.xml" Id="R2ccd59e0fb2c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1a3942a8b4a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36982e8b9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50d68460e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5d5272572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8c7c6e666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f8403392441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PENTHOUSE LA MANGA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PENTHOUSE LA MANGA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981 006 313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