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6b25e6878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54cb4154a4972"/>
  </p:sldMasterIdLst>
  <p:sldIdLst>
    <p:sldId xmlns:r="http://schemas.openxmlformats.org/officeDocument/2006/relationships" id="256" r:id="Rb4f0d84926474989"/>
    <p:sldId xmlns:r="http://schemas.openxmlformats.org/officeDocument/2006/relationships" id="257" r:id="R3695a76609d94289"/>
    <p:sldId xmlns:r="http://schemas.openxmlformats.org/officeDocument/2006/relationships" id="258" r:id="Rb34527f139b2456e"/>
    <p:sldId xmlns:r="http://schemas.openxmlformats.org/officeDocument/2006/relationships" id="259" r:id="Rf5c6a480f3d943d4"/>
    <p:sldId xmlns:r="http://schemas.openxmlformats.org/officeDocument/2006/relationships" id="260" r:id="Rca044636c4ca4721"/>
    <p:sldId xmlns:r="http://schemas.openxmlformats.org/officeDocument/2006/relationships" id="261" r:id="R1c816841fe714299"/>
    <p:sldId xmlns:r="http://schemas.openxmlformats.org/officeDocument/2006/relationships" id="262" r:id="Rdc1182022206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54cb4154a4972" /><Relationship Type="http://schemas.openxmlformats.org/officeDocument/2006/relationships/slide" Target="/ppt/slides/slide1.xml" Id="Rb4f0d84926474989" /><Relationship Type="http://schemas.openxmlformats.org/officeDocument/2006/relationships/slide" Target="/ppt/slides/slide2.xml" Id="R3695a76609d94289" /><Relationship Type="http://schemas.openxmlformats.org/officeDocument/2006/relationships/slide" Target="/ppt/slides/slide3.xml" Id="Rb34527f139b2456e" /><Relationship Type="http://schemas.openxmlformats.org/officeDocument/2006/relationships/slide" Target="/ppt/slides/slide4.xml" Id="Rf5c6a480f3d943d4" /><Relationship Type="http://schemas.openxmlformats.org/officeDocument/2006/relationships/slide" Target="/ppt/slides/slide5.xml" Id="Rca044636c4ca4721" /><Relationship Type="http://schemas.openxmlformats.org/officeDocument/2006/relationships/slide" Target="/ppt/slides/slide6.xml" Id="R1c816841fe714299" /><Relationship Type="http://schemas.openxmlformats.org/officeDocument/2006/relationships/slide" Target="/ppt/slides/slide7.xml" Id="Rdc1182022206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f0e2cf615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f2c5d4caa4334" /><Relationship Type="http://schemas.openxmlformats.org/officeDocument/2006/relationships/theme" Target="/ppt/slideMasters/theme/theme1.xml" Id="R4e6dc26feb57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f2c5d4caa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a0a8aa7c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eae25ed4f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78b94e641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517c9a9d3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5f0d9d9a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3c3bc9af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03e7f2edb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PROTOMORE KUNNSKAPSPARK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PROTOMORE KUNNSKAPSPARK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24 653 733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22,3 %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INVEST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FYLKESKOMMUNE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VARIG FORSIKRING NORDMØRE OG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6410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post@protomore.no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protomore.no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981 036 093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