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41619793454c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21d4fb83c045ea"/>
  </p:sldMasterIdLst>
  <p:sldIdLst>
    <p:sldId xmlns:r="http://schemas.openxmlformats.org/officeDocument/2006/relationships" id="256" r:id="R43c11ba193b5431c"/>
    <p:sldId xmlns:r="http://schemas.openxmlformats.org/officeDocument/2006/relationships" id="257" r:id="R625d4b3c8d3e4476"/>
    <p:sldId xmlns:r="http://schemas.openxmlformats.org/officeDocument/2006/relationships" id="258" r:id="R99a6299b738d4031"/>
    <p:sldId xmlns:r="http://schemas.openxmlformats.org/officeDocument/2006/relationships" id="259" r:id="R5c78a0b9156249a3"/>
    <p:sldId xmlns:r="http://schemas.openxmlformats.org/officeDocument/2006/relationships" id="260" r:id="Rf866ce1a95ff45c7"/>
    <p:sldId xmlns:r="http://schemas.openxmlformats.org/officeDocument/2006/relationships" id="261" r:id="R708e3dbdfdbd4b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21d4fb83c045ea" /><Relationship Type="http://schemas.openxmlformats.org/officeDocument/2006/relationships/slide" Target="/ppt/slides/slide1.xml" Id="R43c11ba193b5431c" /><Relationship Type="http://schemas.openxmlformats.org/officeDocument/2006/relationships/slide" Target="/ppt/slides/slide2.xml" Id="R625d4b3c8d3e4476" /><Relationship Type="http://schemas.openxmlformats.org/officeDocument/2006/relationships/slide" Target="/ppt/slides/slide3.xml" Id="R99a6299b738d4031" /><Relationship Type="http://schemas.openxmlformats.org/officeDocument/2006/relationships/slide" Target="/ppt/slides/slide4.xml" Id="R5c78a0b9156249a3" /><Relationship Type="http://schemas.openxmlformats.org/officeDocument/2006/relationships/slide" Target="/ppt/slides/slide5.xml" Id="Rf866ce1a95ff45c7" /><Relationship Type="http://schemas.openxmlformats.org/officeDocument/2006/relationships/slide" Target="/ppt/slides/slide6.xml" Id="R708e3dbdfdbd4b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bd9002731342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bb4f8879d46b2" /><Relationship Type="http://schemas.openxmlformats.org/officeDocument/2006/relationships/theme" Target="/ppt/slideMasters/theme/theme1.xml" Id="R0553fab040b346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9bb4f8879d46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ef6292cc140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a6e27910440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778bf90dd40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73f192ca647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ef6cdb7a046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4c1f1dcd246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NOPCO PAPER TECHNOLOGY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981 063 708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