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719c373f3147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0736afb9404e55"/>
  </p:sldMasterIdLst>
  <p:sldIdLst>
    <p:sldId xmlns:r="http://schemas.openxmlformats.org/officeDocument/2006/relationships" id="256" r:id="R6c8877b0a5bd4cf9"/>
    <p:sldId xmlns:r="http://schemas.openxmlformats.org/officeDocument/2006/relationships" id="257" r:id="Re34b004305ed46ad"/>
    <p:sldId xmlns:r="http://schemas.openxmlformats.org/officeDocument/2006/relationships" id="258" r:id="R0f1dc8eef9324d4b"/>
    <p:sldId xmlns:r="http://schemas.openxmlformats.org/officeDocument/2006/relationships" id="259" r:id="Rbe9d1756368a44bf"/>
    <p:sldId xmlns:r="http://schemas.openxmlformats.org/officeDocument/2006/relationships" id="260" r:id="Re4415c1edcd14e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736afb9404e55" /><Relationship Type="http://schemas.openxmlformats.org/officeDocument/2006/relationships/slide" Target="/ppt/slides/slide1.xml" Id="R6c8877b0a5bd4cf9" /><Relationship Type="http://schemas.openxmlformats.org/officeDocument/2006/relationships/slide" Target="/ppt/slides/slide2.xml" Id="Re34b004305ed46ad" /><Relationship Type="http://schemas.openxmlformats.org/officeDocument/2006/relationships/slide" Target="/ppt/slides/slide3.xml" Id="R0f1dc8eef9324d4b" /><Relationship Type="http://schemas.openxmlformats.org/officeDocument/2006/relationships/slide" Target="/ppt/slides/slide4.xml" Id="Rbe9d1756368a44bf" /><Relationship Type="http://schemas.openxmlformats.org/officeDocument/2006/relationships/slide" Target="/ppt/slides/slide5.xml" Id="Re4415c1edcd14e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6d38d924144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c4a37301e4548" /><Relationship Type="http://schemas.openxmlformats.org/officeDocument/2006/relationships/theme" Target="/ppt/slideMasters/theme/theme1.xml" Id="Rb3d42cce076b43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cc4a37301e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61732e5d6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7db192ae144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05d1bc85c4e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df770edf041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5d28cc45b48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WING &amp; RIFLE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 &amp; RIFLE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