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3aaef1aab64a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78ac3e32a44786"/>
  </p:sldMasterIdLst>
  <p:sldIdLst>
    <p:sldId xmlns:r="http://schemas.openxmlformats.org/officeDocument/2006/relationships" id="256" r:id="R8681bfa5cd024aed"/>
    <p:sldId xmlns:r="http://schemas.openxmlformats.org/officeDocument/2006/relationships" id="257" r:id="Rfc5df5877f0147cc"/>
    <p:sldId xmlns:r="http://schemas.openxmlformats.org/officeDocument/2006/relationships" id="258" r:id="R1c43f0ede1d34a5b"/>
    <p:sldId xmlns:r="http://schemas.openxmlformats.org/officeDocument/2006/relationships" id="259" r:id="Rdb9742963ce145f7"/>
    <p:sldId xmlns:r="http://schemas.openxmlformats.org/officeDocument/2006/relationships" id="260" r:id="R92182cdced6c4c67"/>
    <p:sldId xmlns:r="http://schemas.openxmlformats.org/officeDocument/2006/relationships" id="261" r:id="Rea0a3e44a6bd4742"/>
    <p:sldId xmlns:r="http://schemas.openxmlformats.org/officeDocument/2006/relationships" id="262" r:id="Rface2a9dd4a04c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8ac3e32a44786" /><Relationship Type="http://schemas.openxmlformats.org/officeDocument/2006/relationships/slide" Target="/ppt/slides/slide1.xml" Id="R8681bfa5cd024aed" /><Relationship Type="http://schemas.openxmlformats.org/officeDocument/2006/relationships/slide" Target="/ppt/slides/slide2.xml" Id="Rfc5df5877f0147cc" /><Relationship Type="http://schemas.openxmlformats.org/officeDocument/2006/relationships/slide" Target="/ppt/slides/slide3.xml" Id="R1c43f0ede1d34a5b" /><Relationship Type="http://schemas.openxmlformats.org/officeDocument/2006/relationships/slide" Target="/ppt/slides/slide4.xml" Id="Rdb9742963ce145f7" /><Relationship Type="http://schemas.openxmlformats.org/officeDocument/2006/relationships/slide" Target="/ppt/slides/slide5.xml" Id="R92182cdced6c4c67" /><Relationship Type="http://schemas.openxmlformats.org/officeDocument/2006/relationships/slide" Target="/ppt/slides/slide6.xml" Id="Rea0a3e44a6bd4742" /><Relationship Type="http://schemas.openxmlformats.org/officeDocument/2006/relationships/slide" Target="/ppt/slides/slide7.xml" Id="Rface2a9dd4a04c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0d20ffa4c04b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bb264f6804b5d" /><Relationship Type="http://schemas.openxmlformats.org/officeDocument/2006/relationships/theme" Target="/ppt/slideMasters/theme/theme1.xml" Id="R2cfc33ecbcc042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bbb264f6804b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2f2eda36a41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fd29f8edf48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a574facb14f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57c208b0b49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79eb76e3045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1a2db0c0943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2d2182e7247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 BJØRNSEN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BJØRNSEN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36 255 181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4 091 685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3 264 597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4 411 947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15 245 471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250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4341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60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981 237 242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