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4c5698e24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e1169f2624eeb"/>
  </p:sldMasterIdLst>
  <p:sldIdLst>
    <p:sldId xmlns:r="http://schemas.openxmlformats.org/officeDocument/2006/relationships" id="256" r:id="R6173eabf5ac14126"/>
    <p:sldId xmlns:r="http://schemas.openxmlformats.org/officeDocument/2006/relationships" id="257" r:id="Rb960e0a94c534efd"/>
    <p:sldId xmlns:r="http://schemas.openxmlformats.org/officeDocument/2006/relationships" id="258" r:id="R90453d2b7da04a4c"/>
    <p:sldId xmlns:r="http://schemas.openxmlformats.org/officeDocument/2006/relationships" id="259" r:id="R5d181fa53e894834"/>
    <p:sldId xmlns:r="http://schemas.openxmlformats.org/officeDocument/2006/relationships" id="260" r:id="Ra99e95aceee24195"/>
    <p:sldId xmlns:r="http://schemas.openxmlformats.org/officeDocument/2006/relationships" id="261" r:id="R38e7b84125fa4056"/>
    <p:sldId xmlns:r="http://schemas.openxmlformats.org/officeDocument/2006/relationships" id="262" r:id="R9f000c871000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e1169f2624eeb" /><Relationship Type="http://schemas.openxmlformats.org/officeDocument/2006/relationships/slide" Target="/ppt/slides/slide1.xml" Id="R6173eabf5ac14126" /><Relationship Type="http://schemas.openxmlformats.org/officeDocument/2006/relationships/slide" Target="/ppt/slides/slide2.xml" Id="Rb960e0a94c534efd" /><Relationship Type="http://schemas.openxmlformats.org/officeDocument/2006/relationships/slide" Target="/ppt/slides/slide3.xml" Id="R90453d2b7da04a4c" /><Relationship Type="http://schemas.openxmlformats.org/officeDocument/2006/relationships/slide" Target="/ppt/slides/slide4.xml" Id="R5d181fa53e894834" /><Relationship Type="http://schemas.openxmlformats.org/officeDocument/2006/relationships/slide" Target="/ppt/slides/slide5.xml" Id="Ra99e95aceee24195" /><Relationship Type="http://schemas.openxmlformats.org/officeDocument/2006/relationships/slide" Target="/ppt/slides/slide6.xml" Id="R38e7b84125fa4056" /><Relationship Type="http://schemas.openxmlformats.org/officeDocument/2006/relationships/slide" Target="/ppt/slides/slide7.xml" Id="R9f000c871000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7e583c1a1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51edeef704eec" /><Relationship Type="http://schemas.openxmlformats.org/officeDocument/2006/relationships/theme" Target="/ppt/slideMasters/theme/theme1.xml" Id="R09678b845274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51edeef70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218bfe311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888a0613b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97c2456b5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f80cb3e90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f5e89426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23de5f7a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1497ba9f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KVALHEIM &amp; 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&amp; COM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71 908 457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72 195 322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VORREN SIF B KVALHEIM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VORREN GAUTE VIGLEIK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ESPEN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Blålidvegen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bedrift@kvalheim.com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