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56b1d2ade740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4d21ec74464b55"/>
  </p:sldMasterIdLst>
  <p:sldIdLst>
    <p:sldId xmlns:r="http://schemas.openxmlformats.org/officeDocument/2006/relationships" id="256" r:id="R3fc9ca95a39b4a1d"/>
    <p:sldId xmlns:r="http://schemas.openxmlformats.org/officeDocument/2006/relationships" id="257" r:id="Rbddde3f8a8924977"/>
    <p:sldId xmlns:r="http://schemas.openxmlformats.org/officeDocument/2006/relationships" id="258" r:id="R7ad45587d29f4d75"/>
    <p:sldId xmlns:r="http://schemas.openxmlformats.org/officeDocument/2006/relationships" id="259" r:id="Rbcbe2355ec184eaa"/>
    <p:sldId xmlns:r="http://schemas.openxmlformats.org/officeDocument/2006/relationships" id="260" r:id="R15546f5af4cf414c"/>
    <p:sldId xmlns:r="http://schemas.openxmlformats.org/officeDocument/2006/relationships" id="261" r:id="R36d2278d65a84155"/>
    <p:sldId xmlns:r="http://schemas.openxmlformats.org/officeDocument/2006/relationships" id="262" r:id="R4374ee64eea24d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d21ec74464b55" /><Relationship Type="http://schemas.openxmlformats.org/officeDocument/2006/relationships/slide" Target="/ppt/slides/slide1.xml" Id="R3fc9ca95a39b4a1d" /><Relationship Type="http://schemas.openxmlformats.org/officeDocument/2006/relationships/slide" Target="/ppt/slides/slide2.xml" Id="Rbddde3f8a8924977" /><Relationship Type="http://schemas.openxmlformats.org/officeDocument/2006/relationships/slide" Target="/ppt/slides/slide3.xml" Id="R7ad45587d29f4d75" /><Relationship Type="http://schemas.openxmlformats.org/officeDocument/2006/relationships/slide" Target="/ppt/slides/slide4.xml" Id="Rbcbe2355ec184eaa" /><Relationship Type="http://schemas.openxmlformats.org/officeDocument/2006/relationships/slide" Target="/ppt/slides/slide5.xml" Id="R15546f5af4cf414c" /><Relationship Type="http://schemas.openxmlformats.org/officeDocument/2006/relationships/slide" Target="/ppt/slides/slide6.xml" Id="R36d2278d65a84155" /><Relationship Type="http://schemas.openxmlformats.org/officeDocument/2006/relationships/slide" Target="/ppt/slides/slide7.xml" Id="R4374ee64eea24d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94113106744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c5971ddc44449" /><Relationship Type="http://schemas.openxmlformats.org/officeDocument/2006/relationships/theme" Target="/ppt/slideMasters/theme/theme1.xml" Id="R40fd1fc6dac442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6c5971ddc444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0e16c2e814a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a4761df4b48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7359555a241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99695f9264a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057009c524d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e5de8fd114d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289a0c8c54f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NEXTBYTE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NEXTBYTE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NEXTBYTE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NEXTBYTE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NEXTBYTE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NEXTBYTE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225 217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4 225 217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NEXTBYTE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KROSLID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NEXTBYTE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Monoddveien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90 77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heidi@nextbyte.no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www.nextbyte.no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981 276 310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NEXTBYTE AS</a:t>
            </a:r>
          </a:p>
        </p:txBody>
      </p:sp>
    </p:spTree>
  </p:cSld>
  <p:clrMapOvr>
    <a:masterClrMapping xmlns:a="http://schemas.openxmlformats.org/drawingml/2006/main"/>
  </p:clrMapOvr>
</p:sld>
</file>